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64" r:id="rId1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192" y="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7A8A79-92E1-4309-8B94-DED5B743B80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073CBC-A538-4FF4-A502-4FD7D4376256}">
      <dgm:prSet/>
      <dgm:spPr/>
      <dgm:t>
        <a:bodyPr/>
        <a:lstStyle/>
        <a:p>
          <a:r>
            <a:rPr lang="en-US"/>
            <a:t>End‑to‑end flow of work from idea/business hypothesis to a technology‑enabled service in customers’ hands.</a:t>
          </a:r>
        </a:p>
      </dgm:t>
    </dgm:pt>
    <dgm:pt modelId="{576FB3B9-FCBA-453C-8596-617F872710EA}" type="parTrans" cxnId="{6A4977D2-47CC-40B5-96B4-5AC3787D80BD}">
      <dgm:prSet/>
      <dgm:spPr/>
      <dgm:t>
        <a:bodyPr/>
        <a:lstStyle/>
        <a:p>
          <a:endParaRPr lang="en-US"/>
        </a:p>
      </dgm:t>
    </dgm:pt>
    <dgm:pt modelId="{68018FB9-5684-4C76-9CAF-A41191372751}" type="sibTrans" cxnId="{6A4977D2-47CC-40B5-96B4-5AC3787D80BD}">
      <dgm:prSet/>
      <dgm:spPr/>
      <dgm:t>
        <a:bodyPr/>
        <a:lstStyle/>
        <a:p>
          <a:endParaRPr lang="en-US"/>
        </a:p>
      </dgm:t>
    </dgm:pt>
    <dgm:pt modelId="{86862095-A6FA-4944-94D6-BAE4039E4D29}">
      <dgm:prSet/>
      <dgm:spPr/>
      <dgm:t>
        <a:bodyPr/>
        <a:lstStyle/>
        <a:p>
          <a:r>
            <a:rPr lang="en-US"/>
            <a:t>Focus: accelerate flow, reduce waste/hand‑offs, and improve reliability and quality.</a:t>
          </a:r>
        </a:p>
      </dgm:t>
    </dgm:pt>
    <dgm:pt modelId="{126A9D79-7016-4137-BFBB-8C4CE826F871}" type="parTrans" cxnId="{63C3BA70-38F9-4668-AFCD-0C5F3BD1928D}">
      <dgm:prSet/>
      <dgm:spPr/>
      <dgm:t>
        <a:bodyPr/>
        <a:lstStyle/>
        <a:p>
          <a:endParaRPr lang="en-US"/>
        </a:p>
      </dgm:t>
    </dgm:pt>
    <dgm:pt modelId="{F4D90475-EEC0-40CC-92CD-FEC8DCD9CE57}" type="sibTrans" cxnId="{63C3BA70-38F9-4668-AFCD-0C5F3BD1928D}">
      <dgm:prSet/>
      <dgm:spPr/>
      <dgm:t>
        <a:bodyPr/>
        <a:lstStyle/>
        <a:p>
          <a:endParaRPr lang="en-US"/>
        </a:p>
      </dgm:t>
    </dgm:pt>
    <dgm:pt modelId="{697F4D2F-6D13-4411-97DE-63DA4487F895}">
      <dgm:prSet/>
      <dgm:spPr/>
      <dgm:t>
        <a:bodyPr/>
        <a:lstStyle/>
        <a:p>
          <a:r>
            <a:rPr lang="en-US"/>
            <a:t>Key lens from Lean + DevOps applied to software delivery and operations.</a:t>
          </a:r>
        </a:p>
      </dgm:t>
    </dgm:pt>
    <dgm:pt modelId="{88211EDB-52F1-4484-BFC9-2D3422A0FFC7}" type="parTrans" cxnId="{A2F52788-4254-4AB0-837E-2D380C5BA7BE}">
      <dgm:prSet/>
      <dgm:spPr/>
      <dgm:t>
        <a:bodyPr/>
        <a:lstStyle/>
        <a:p>
          <a:endParaRPr lang="en-US"/>
        </a:p>
      </dgm:t>
    </dgm:pt>
    <dgm:pt modelId="{2895E6C8-4C3B-45E8-8DDA-6E11EB19FF48}" type="sibTrans" cxnId="{A2F52788-4254-4AB0-837E-2D380C5BA7BE}">
      <dgm:prSet/>
      <dgm:spPr/>
      <dgm:t>
        <a:bodyPr/>
        <a:lstStyle/>
        <a:p>
          <a:endParaRPr lang="en-US"/>
        </a:p>
      </dgm:t>
    </dgm:pt>
    <dgm:pt modelId="{DD3098D0-1B35-43B6-B6E6-2C9279F8EC7C}">
      <dgm:prSet/>
      <dgm:spPr/>
      <dgm:t>
        <a:bodyPr/>
        <a:lstStyle/>
        <a:p>
          <a:r>
            <a:rPr lang="en-US"/>
            <a:t>Source: The DevOps Handbook (IT Revolution) and related articles.</a:t>
          </a:r>
        </a:p>
      </dgm:t>
    </dgm:pt>
    <dgm:pt modelId="{C12244A1-E459-40C8-8951-0A60F09259AF}" type="parTrans" cxnId="{83707286-82F5-4243-AD20-E00F1D27BEFE}">
      <dgm:prSet/>
      <dgm:spPr/>
      <dgm:t>
        <a:bodyPr/>
        <a:lstStyle/>
        <a:p>
          <a:endParaRPr lang="en-US"/>
        </a:p>
      </dgm:t>
    </dgm:pt>
    <dgm:pt modelId="{56DDA24B-7FE9-4F0F-BF0E-00878439AC0E}" type="sibTrans" cxnId="{83707286-82F5-4243-AD20-E00F1D27BEFE}">
      <dgm:prSet/>
      <dgm:spPr/>
      <dgm:t>
        <a:bodyPr/>
        <a:lstStyle/>
        <a:p>
          <a:endParaRPr lang="en-US"/>
        </a:p>
      </dgm:t>
    </dgm:pt>
    <dgm:pt modelId="{ECA3A731-BADF-44FC-94FB-89339A902B1F}" type="pres">
      <dgm:prSet presAssocID="{A87A8A79-92E1-4309-8B94-DED5B743B809}" presName="root" presStyleCnt="0">
        <dgm:presLayoutVars>
          <dgm:dir/>
          <dgm:resizeHandles val="exact"/>
        </dgm:presLayoutVars>
      </dgm:prSet>
      <dgm:spPr/>
    </dgm:pt>
    <dgm:pt modelId="{53222E1B-7EDE-441E-BF71-0E89747134C4}" type="pres">
      <dgm:prSet presAssocID="{80073CBC-A538-4FF4-A502-4FD7D4376256}" presName="compNode" presStyleCnt="0"/>
      <dgm:spPr/>
    </dgm:pt>
    <dgm:pt modelId="{F17E876E-2BE4-44ED-8E14-74D05A7F778D}" type="pres">
      <dgm:prSet presAssocID="{80073CBC-A538-4FF4-A502-4FD7D43762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6364548-F862-4DE7-9232-A870D2EBE852}" type="pres">
      <dgm:prSet presAssocID="{80073CBC-A538-4FF4-A502-4FD7D4376256}" presName="spaceRect" presStyleCnt="0"/>
      <dgm:spPr/>
    </dgm:pt>
    <dgm:pt modelId="{CFB6DA83-6DF8-469A-B8C0-2BBE01B45000}" type="pres">
      <dgm:prSet presAssocID="{80073CBC-A538-4FF4-A502-4FD7D4376256}" presName="textRect" presStyleLbl="revTx" presStyleIdx="0" presStyleCnt="4">
        <dgm:presLayoutVars>
          <dgm:chMax val="1"/>
          <dgm:chPref val="1"/>
        </dgm:presLayoutVars>
      </dgm:prSet>
      <dgm:spPr/>
    </dgm:pt>
    <dgm:pt modelId="{F3DAE400-98E1-4BA6-880B-E54AE8037200}" type="pres">
      <dgm:prSet presAssocID="{68018FB9-5684-4C76-9CAF-A41191372751}" presName="sibTrans" presStyleCnt="0"/>
      <dgm:spPr/>
    </dgm:pt>
    <dgm:pt modelId="{4CFAD425-0679-4904-BA60-4831AADA9A8F}" type="pres">
      <dgm:prSet presAssocID="{86862095-A6FA-4944-94D6-BAE4039E4D29}" presName="compNode" presStyleCnt="0"/>
      <dgm:spPr/>
    </dgm:pt>
    <dgm:pt modelId="{DD2CD000-7753-42BB-90AE-D33D2E67EFCE}" type="pres">
      <dgm:prSet presAssocID="{86862095-A6FA-4944-94D6-BAE4039E4D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4B3A8999-4AB8-40D4-8E12-BF3DD798036E}" type="pres">
      <dgm:prSet presAssocID="{86862095-A6FA-4944-94D6-BAE4039E4D29}" presName="spaceRect" presStyleCnt="0"/>
      <dgm:spPr/>
    </dgm:pt>
    <dgm:pt modelId="{C79BE59E-3E89-4299-A129-A4E2258737F1}" type="pres">
      <dgm:prSet presAssocID="{86862095-A6FA-4944-94D6-BAE4039E4D29}" presName="textRect" presStyleLbl="revTx" presStyleIdx="1" presStyleCnt="4">
        <dgm:presLayoutVars>
          <dgm:chMax val="1"/>
          <dgm:chPref val="1"/>
        </dgm:presLayoutVars>
      </dgm:prSet>
      <dgm:spPr/>
    </dgm:pt>
    <dgm:pt modelId="{44101CB3-DE8B-4C05-B03A-EE668E0E2B90}" type="pres">
      <dgm:prSet presAssocID="{F4D90475-EEC0-40CC-92CD-FEC8DCD9CE57}" presName="sibTrans" presStyleCnt="0"/>
      <dgm:spPr/>
    </dgm:pt>
    <dgm:pt modelId="{61E56A92-E489-4C20-BD2F-C139AA4033FB}" type="pres">
      <dgm:prSet presAssocID="{697F4D2F-6D13-4411-97DE-63DA4487F895}" presName="compNode" presStyleCnt="0"/>
      <dgm:spPr/>
    </dgm:pt>
    <dgm:pt modelId="{5C11C8EC-1AA0-4029-BE3F-E23B487C21ED}" type="pres">
      <dgm:prSet presAssocID="{697F4D2F-6D13-4411-97DE-63DA4487F89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6C24D90-70DD-4F43-9FCA-CC48A9021E38}" type="pres">
      <dgm:prSet presAssocID="{697F4D2F-6D13-4411-97DE-63DA4487F895}" presName="spaceRect" presStyleCnt="0"/>
      <dgm:spPr/>
    </dgm:pt>
    <dgm:pt modelId="{CCDBDCF6-C1D5-44DC-917E-C19BD7CB317F}" type="pres">
      <dgm:prSet presAssocID="{697F4D2F-6D13-4411-97DE-63DA4487F895}" presName="textRect" presStyleLbl="revTx" presStyleIdx="2" presStyleCnt="4">
        <dgm:presLayoutVars>
          <dgm:chMax val="1"/>
          <dgm:chPref val="1"/>
        </dgm:presLayoutVars>
      </dgm:prSet>
      <dgm:spPr/>
    </dgm:pt>
    <dgm:pt modelId="{3D9512C4-28FB-4FBC-91AE-6449FF13D102}" type="pres">
      <dgm:prSet presAssocID="{2895E6C8-4C3B-45E8-8DDA-6E11EB19FF48}" presName="sibTrans" presStyleCnt="0"/>
      <dgm:spPr/>
    </dgm:pt>
    <dgm:pt modelId="{009392E1-5DB8-4F18-A06B-D3A66C786544}" type="pres">
      <dgm:prSet presAssocID="{DD3098D0-1B35-43B6-B6E6-2C9279F8EC7C}" presName="compNode" presStyleCnt="0"/>
      <dgm:spPr/>
    </dgm:pt>
    <dgm:pt modelId="{DCB35C0C-6F7F-4596-A08B-27B278AFEB52}" type="pres">
      <dgm:prSet presAssocID="{DD3098D0-1B35-43B6-B6E6-2C9279F8EC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1CA86B3-7767-4624-856C-89FC3356074E}" type="pres">
      <dgm:prSet presAssocID="{DD3098D0-1B35-43B6-B6E6-2C9279F8EC7C}" presName="spaceRect" presStyleCnt="0"/>
      <dgm:spPr/>
    </dgm:pt>
    <dgm:pt modelId="{E6DA22F7-C298-46C7-961A-77AB7BEFCE2E}" type="pres">
      <dgm:prSet presAssocID="{DD3098D0-1B35-43B6-B6E6-2C9279F8EC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60D12F-74E5-4906-B0DF-8B7CE35EEEA5}" type="presOf" srcId="{A87A8A79-92E1-4309-8B94-DED5B743B809}" destId="{ECA3A731-BADF-44FC-94FB-89339A902B1F}" srcOrd="0" destOrd="0" presId="urn:microsoft.com/office/officeart/2018/2/layout/IconLabelList"/>
    <dgm:cxn modelId="{27F1403A-1235-4F3D-ABD7-41B3558556A7}" type="presOf" srcId="{697F4D2F-6D13-4411-97DE-63DA4487F895}" destId="{CCDBDCF6-C1D5-44DC-917E-C19BD7CB317F}" srcOrd="0" destOrd="0" presId="urn:microsoft.com/office/officeart/2018/2/layout/IconLabelList"/>
    <dgm:cxn modelId="{63C3BA70-38F9-4668-AFCD-0C5F3BD1928D}" srcId="{A87A8A79-92E1-4309-8B94-DED5B743B809}" destId="{86862095-A6FA-4944-94D6-BAE4039E4D29}" srcOrd="1" destOrd="0" parTransId="{126A9D79-7016-4137-BFBB-8C4CE826F871}" sibTransId="{F4D90475-EEC0-40CC-92CD-FEC8DCD9CE57}"/>
    <dgm:cxn modelId="{B4C79F82-6F9C-44FF-ACCD-5AD14CCE31A0}" type="presOf" srcId="{86862095-A6FA-4944-94D6-BAE4039E4D29}" destId="{C79BE59E-3E89-4299-A129-A4E2258737F1}" srcOrd="0" destOrd="0" presId="urn:microsoft.com/office/officeart/2018/2/layout/IconLabelList"/>
    <dgm:cxn modelId="{83707286-82F5-4243-AD20-E00F1D27BEFE}" srcId="{A87A8A79-92E1-4309-8B94-DED5B743B809}" destId="{DD3098D0-1B35-43B6-B6E6-2C9279F8EC7C}" srcOrd="3" destOrd="0" parTransId="{C12244A1-E459-40C8-8951-0A60F09259AF}" sibTransId="{56DDA24B-7FE9-4F0F-BF0E-00878439AC0E}"/>
    <dgm:cxn modelId="{A2F52788-4254-4AB0-837E-2D380C5BA7BE}" srcId="{A87A8A79-92E1-4309-8B94-DED5B743B809}" destId="{697F4D2F-6D13-4411-97DE-63DA4487F895}" srcOrd="2" destOrd="0" parTransId="{88211EDB-52F1-4484-BFC9-2D3422A0FFC7}" sibTransId="{2895E6C8-4C3B-45E8-8DDA-6E11EB19FF48}"/>
    <dgm:cxn modelId="{46F2AF91-6359-451C-BAEF-F03621386CA9}" type="presOf" srcId="{DD3098D0-1B35-43B6-B6E6-2C9279F8EC7C}" destId="{E6DA22F7-C298-46C7-961A-77AB7BEFCE2E}" srcOrd="0" destOrd="0" presId="urn:microsoft.com/office/officeart/2018/2/layout/IconLabelList"/>
    <dgm:cxn modelId="{6A4977D2-47CC-40B5-96B4-5AC3787D80BD}" srcId="{A87A8A79-92E1-4309-8B94-DED5B743B809}" destId="{80073CBC-A538-4FF4-A502-4FD7D4376256}" srcOrd="0" destOrd="0" parTransId="{576FB3B9-FCBA-453C-8596-617F872710EA}" sibTransId="{68018FB9-5684-4C76-9CAF-A41191372751}"/>
    <dgm:cxn modelId="{D78001EF-2020-4CD7-8FB7-C1D280CB0382}" type="presOf" srcId="{80073CBC-A538-4FF4-A502-4FD7D4376256}" destId="{CFB6DA83-6DF8-469A-B8C0-2BBE01B45000}" srcOrd="0" destOrd="0" presId="urn:microsoft.com/office/officeart/2018/2/layout/IconLabelList"/>
    <dgm:cxn modelId="{6B9F67FD-A132-420C-B1FB-19D044C99738}" type="presParOf" srcId="{ECA3A731-BADF-44FC-94FB-89339A902B1F}" destId="{53222E1B-7EDE-441E-BF71-0E89747134C4}" srcOrd="0" destOrd="0" presId="urn:microsoft.com/office/officeart/2018/2/layout/IconLabelList"/>
    <dgm:cxn modelId="{3CBDAF67-BA7A-4BF0-B79E-005CF3C35932}" type="presParOf" srcId="{53222E1B-7EDE-441E-BF71-0E89747134C4}" destId="{F17E876E-2BE4-44ED-8E14-74D05A7F778D}" srcOrd="0" destOrd="0" presId="urn:microsoft.com/office/officeart/2018/2/layout/IconLabelList"/>
    <dgm:cxn modelId="{9A1B5428-4696-4C33-A3EE-CD75A0B18F6F}" type="presParOf" srcId="{53222E1B-7EDE-441E-BF71-0E89747134C4}" destId="{56364548-F862-4DE7-9232-A870D2EBE852}" srcOrd="1" destOrd="0" presId="urn:microsoft.com/office/officeart/2018/2/layout/IconLabelList"/>
    <dgm:cxn modelId="{0127BCEF-081D-4A35-9894-A266C823A381}" type="presParOf" srcId="{53222E1B-7EDE-441E-BF71-0E89747134C4}" destId="{CFB6DA83-6DF8-469A-B8C0-2BBE01B45000}" srcOrd="2" destOrd="0" presId="urn:microsoft.com/office/officeart/2018/2/layout/IconLabelList"/>
    <dgm:cxn modelId="{29971720-0B3C-4094-B461-DEB3D0DF027C}" type="presParOf" srcId="{ECA3A731-BADF-44FC-94FB-89339A902B1F}" destId="{F3DAE400-98E1-4BA6-880B-E54AE8037200}" srcOrd="1" destOrd="0" presId="urn:microsoft.com/office/officeart/2018/2/layout/IconLabelList"/>
    <dgm:cxn modelId="{36587E72-1AF2-49D6-AEF4-F33D236044CE}" type="presParOf" srcId="{ECA3A731-BADF-44FC-94FB-89339A902B1F}" destId="{4CFAD425-0679-4904-BA60-4831AADA9A8F}" srcOrd="2" destOrd="0" presId="urn:microsoft.com/office/officeart/2018/2/layout/IconLabelList"/>
    <dgm:cxn modelId="{EDE3C164-3DE3-4246-B1D9-A30592F10961}" type="presParOf" srcId="{4CFAD425-0679-4904-BA60-4831AADA9A8F}" destId="{DD2CD000-7753-42BB-90AE-D33D2E67EFCE}" srcOrd="0" destOrd="0" presId="urn:microsoft.com/office/officeart/2018/2/layout/IconLabelList"/>
    <dgm:cxn modelId="{B480D414-C368-45DD-B4A7-7917EDFE97A2}" type="presParOf" srcId="{4CFAD425-0679-4904-BA60-4831AADA9A8F}" destId="{4B3A8999-4AB8-40D4-8E12-BF3DD798036E}" srcOrd="1" destOrd="0" presId="urn:microsoft.com/office/officeart/2018/2/layout/IconLabelList"/>
    <dgm:cxn modelId="{97096597-45F8-4EE9-AF2D-2258232708F7}" type="presParOf" srcId="{4CFAD425-0679-4904-BA60-4831AADA9A8F}" destId="{C79BE59E-3E89-4299-A129-A4E2258737F1}" srcOrd="2" destOrd="0" presId="urn:microsoft.com/office/officeart/2018/2/layout/IconLabelList"/>
    <dgm:cxn modelId="{09022FE2-F193-4E44-B023-D76012F1F406}" type="presParOf" srcId="{ECA3A731-BADF-44FC-94FB-89339A902B1F}" destId="{44101CB3-DE8B-4C05-B03A-EE668E0E2B90}" srcOrd="3" destOrd="0" presId="urn:microsoft.com/office/officeart/2018/2/layout/IconLabelList"/>
    <dgm:cxn modelId="{FE3FBB56-C16C-4ED0-AA06-5C9337C5E174}" type="presParOf" srcId="{ECA3A731-BADF-44FC-94FB-89339A902B1F}" destId="{61E56A92-E489-4C20-BD2F-C139AA4033FB}" srcOrd="4" destOrd="0" presId="urn:microsoft.com/office/officeart/2018/2/layout/IconLabelList"/>
    <dgm:cxn modelId="{57F301DB-2FF7-4608-A74C-3C6FD09826B8}" type="presParOf" srcId="{61E56A92-E489-4C20-BD2F-C139AA4033FB}" destId="{5C11C8EC-1AA0-4029-BE3F-E23B487C21ED}" srcOrd="0" destOrd="0" presId="urn:microsoft.com/office/officeart/2018/2/layout/IconLabelList"/>
    <dgm:cxn modelId="{683D9174-8743-46BA-BA55-033327A17CF1}" type="presParOf" srcId="{61E56A92-E489-4C20-BD2F-C139AA4033FB}" destId="{96C24D90-70DD-4F43-9FCA-CC48A9021E38}" srcOrd="1" destOrd="0" presId="urn:microsoft.com/office/officeart/2018/2/layout/IconLabelList"/>
    <dgm:cxn modelId="{62198661-4F75-4DC1-AF63-0E3D4A7D04B4}" type="presParOf" srcId="{61E56A92-E489-4C20-BD2F-C139AA4033FB}" destId="{CCDBDCF6-C1D5-44DC-917E-C19BD7CB317F}" srcOrd="2" destOrd="0" presId="urn:microsoft.com/office/officeart/2018/2/layout/IconLabelList"/>
    <dgm:cxn modelId="{9F760864-129F-40FB-88C8-253A8E3B412E}" type="presParOf" srcId="{ECA3A731-BADF-44FC-94FB-89339A902B1F}" destId="{3D9512C4-28FB-4FBC-91AE-6449FF13D102}" srcOrd="5" destOrd="0" presId="urn:microsoft.com/office/officeart/2018/2/layout/IconLabelList"/>
    <dgm:cxn modelId="{AC8D5D09-B19D-4350-A822-D1AEDBA8E560}" type="presParOf" srcId="{ECA3A731-BADF-44FC-94FB-89339A902B1F}" destId="{009392E1-5DB8-4F18-A06B-D3A66C786544}" srcOrd="6" destOrd="0" presId="urn:microsoft.com/office/officeart/2018/2/layout/IconLabelList"/>
    <dgm:cxn modelId="{B46F8CDD-CF60-4968-8137-DB4DC846B9EE}" type="presParOf" srcId="{009392E1-5DB8-4F18-A06B-D3A66C786544}" destId="{DCB35C0C-6F7F-4596-A08B-27B278AFEB52}" srcOrd="0" destOrd="0" presId="urn:microsoft.com/office/officeart/2018/2/layout/IconLabelList"/>
    <dgm:cxn modelId="{E2828F3B-B605-4D40-AE37-89FC95BF17B7}" type="presParOf" srcId="{009392E1-5DB8-4F18-A06B-D3A66C786544}" destId="{21CA86B3-7767-4624-856C-89FC3356074E}" srcOrd="1" destOrd="0" presId="urn:microsoft.com/office/officeart/2018/2/layout/IconLabelList"/>
    <dgm:cxn modelId="{2DDA5F2C-765A-4237-BED2-A351F49F10AC}" type="presParOf" srcId="{009392E1-5DB8-4F18-A06B-D3A66C786544}" destId="{E6DA22F7-C298-46C7-961A-77AB7BEFCE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7B066F-5F19-4858-B380-C60E5BF3D24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BB5116-9875-4DA1-904B-6A78ECAC16D6}">
      <dgm:prSet/>
      <dgm:spPr/>
      <dgm:t>
        <a:bodyPr/>
        <a:lstStyle/>
        <a:p>
          <a:r>
            <a:rPr lang="en-US"/>
            <a:t>Lead Time: Total time from request (idea/order) to delivery in production (includes waiting/queues).</a:t>
          </a:r>
        </a:p>
      </dgm:t>
    </dgm:pt>
    <dgm:pt modelId="{956D1B45-473F-405E-9A65-43652AB3F810}" type="parTrans" cxnId="{BB52EC86-AED1-4AF1-8FF0-D0D4A7E33A39}">
      <dgm:prSet/>
      <dgm:spPr/>
      <dgm:t>
        <a:bodyPr/>
        <a:lstStyle/>
        <a:p>
          <a:endParaRPr lang="en-US"/>
        </a:p>
      </dgm:t>
    </dgm:pt>
    <dgm:pt modelId="{F84C1055-D384-4770-B922-B6309C742E72}" type="sibTrans" cxnId="{BB52EC86-AED1-4AF1-8FF0-D0D4A7E33A39}">
      <dgm:prSet/>
      <dgm:spPr/>
      <dgm:t>
        <a:bodyPr/>
        <a:lstStyle/>
        <a:p>
          <a:endParaRPr lang="en-US"/>
        </a:p>
      </dgm:t>
    </dgm:pt>
    <dgm:pt modelId="{B6342CB6-16C0-4A10-8EE7-AAFF35F088E3}">
      <dgm:prSet/>
      <dgm:spPr/>
      <dgm:t>
        <a:bodyPr/>
        <a:lstStyle/>
        <a:p>
          <a:r>
            <a:rPr lang="en-US"/>
            <a:t>Processing Time (a.k.a. value‑added time): Time actively spent doing the work (e.g., coding, testing).</a:t>
          </a:r>
        </a:p>
      </dgm:t>
    </dgm:pt>
    <dgm:pt modelId="{4C9821AF-15CF-41F9-831A-FCC2C3505BAF}" type="parTrans" cxnId="{78677669-D44D-49C4-B083-395578F297F9}">
      <dgm:prSet/>
      <dgm:spPr/>
      <dgm:t>
        <a:bodyPr/>
        <a:lstStyle/>
        <a:p>
          <a:endParaRPr lang="en-US"/>
        </a:p>
      </dgm:t>
    </dgm:pt>
    <dgm:pt modelId="{A83D6C35-108D-46AA-9C5B-084A40CFEB46}" type="sibTrans" cxnId="{78677669-D44D-49C4-B083-395578F297F9}">
      <dgm:prSet/>
      <dgm:spPr/>
      <dgm:t>
        <a:bodyPr/>
        <a:lstStyle/>
        <a:p>
          <a:endParaRPr lang="en-US"/>
        </a:p>
      </dgm:t>
    </dgm:pt>
    <dgm:pt modelId="{B085ACB9-7B17-435D-AC33-31BB2BE9B6DC}">
      <dgm:prSet/>
      <dgm:spPr/>
      <dgm:t>
        <a:bodyPr/>
        <a:lstStyle/>
        <a:p>
          <a:r>
            <a:rPr lang="en-US"/>
            <a:t>Implication: Large gaps between lead and processing time signal bottlenecks (queues, handoffs, approvals).</a:t>
          </a:r>
        </a:p>
      </dgm:t>
    </dgm:pt>
    <dgm:pt modelId="{5D2747A2-AA91-41E7-A26D-2BB3934631F1}" type="parTrans" cxnId="{814833C9-6E00-4690-9E6E-784A2EE8D3BA}">
      <dgm:prSet/>
      <dgm:spPr/>
      <dgm:t>
        <a:bodyPr/>
        <a:lstStyle/>
        <a:p>
          <a:endParaRPr lang="en-US"/>
        </a:p>
      </dgm:t>
    </dgm:pt>
    <dgm:pt modelId="{33177C3E-70C4-4F40-B458-32BEBD025FE6}" type="sibTrans" cxnId="{814833C9-6E00-4690-9E6E-784A2EE8D3BA}">
      <dgm:prSet/>
      <dgm:spPr/>
      <dgm:t>
        <a:bodyPr/>
        <a:lstStyle/>
        <a:p>
          <a:endParaRPr lang="en-US"/>
        </a:p>
      </dgm:t>
    </dgm:pt>
    <dgm:pt modelId="{A77DE8FE-281F-4921-A929-9B7205720869}">
      <dgm:prSet/>
      <dgm:spPr/>
      <dgm:t>
        <a:bodyPr/>
        <a:lstStyle/>
        <a:p>
          <a:r>
            <a:rPr lang="en-US"/>
            <a:t>Sources: IT Revolution (cycle vs. lead time), Six Sigma resources on processing time.</a:t>
          </a:r>
        </a:p>
      </dgm:t>
    </dgm:pt>
    <dgm:pt modelId="{6478E910-50B0-48E6-A2E9-855B942AA1FB}" type="parTrans" cxnId="{CB2A9C38-D439-485F-8A5E-EBED9B6A6FB7}">
      <dgm:prSet/>
      <dgm:spPr/>
      <dgm:t>
        <a:bodyPr/>
        <a:lstStyle/>
        <a:p>
          <a:endParaRPr lang="en-US"/>
        </a:p>
      </dgm:t>
    </dgm:pt>
    <dgm:pt modelId="{1DA44AB9-D3DE-44AF-83E8-7263E3A6C9FB}" type="sibTrans" cxnId="{CB2A9C38-D439-485F-8A5E-EBED9B6A6FB7}">
      <dgm:prSet/>
      <dgm:spPr/>
      <dgm:t>
        <a:bodyPr/>
        <a:lstStyle/>
        <a:p>
          <a:endParaRPr lang="en-US"/>
        </a:p>
      </dgm:t>
    </dgm:pt>
    <dgm:pt modelId="{11DE6590-23E8-4F2F-AE78-2DA527249EC6}" type="pres">
      <dgm:prSet presAssocID="{367B066F-5F19-4858-B380-C60E5BF3D248}" presName="linear" presStyleCnt="0">
        <dgm:presLayoutVars>
          <dgm:animLvl val="lvl"/>
          <dgm:resizeHandles val="exact"/>
        </dgm:presLayoutVars>
      </dgm:prSet>
      <dgm:spPr/>
    </dgm:pt>
    <dgm:pt modelId="{25A527DB-4DCB-4B7B-91CE-E1F66F05845F}" type="pres">
      <dgm:prSet presAssocID="{49BB5116-9875-4DA1-904B-6A78ECAC16D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9C1215B-25FD-42F9-8ADD-32B8459ED670}" type="pres">
      <dgm:prSet presAssocID="{F84C1055-D384-4770-B922-B6309C742E72}" presName="spacer" presStyleCnt="0"/>
      <dgm:spPr/>
    </dgm:pt>
    <dgm:pt modelId="{7E8C74D8-94CA-4065-804B-A5179AFB85E2}" type="pres">
      <dgm:prSet presAssocID="{B6342CB6-16C0-4A10-8EE7-AAFF35F088E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30406F-8E11-48DD-A163-BB4B634864C3}" type="pres">
      <dgm:prSet presAssocID="{A83D6C35-108D-46AA-9C5B-084A40CFEB46}" presName="spacer" presStyleCnt="0"/>
      <dgm:spPr/>
    </dgm:pt>
    <dgm:pt modelId="{85FFE741-2B79-4300-8087-9C5813B1410C}" type="pres">
      <dgm:prSet presAssocID="{B085ACB9-7B17-435D-AC33-31BB2BE9B6D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4A35575-6F7A-47E0-9ACE-BDACD5858375}" type="pres">
      <dgm:prSet presAssocID="{33177C3E-70C4-4F40-B458-32BEBD025FE6}" presName="spacer" presStyleCnt="0"/>
      <dgm:spPr/>
    </dgm:pt>
    <dgm:pt modelId="{38ED2D2A-66D6-4557-B75D-A74940D11A37}" type="pres">
      <dgm:prSet presAssocID="{A77DE8FE-281F-4921-A929-9B720572086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B2A9C38-D439-485F-8A5E-EBED9B6A6FB7}" srcId="{367B066F-5F19-4858-B380-C60E5BF3D248}" destId="{A77DE8FE-281F-4921-A929-9B7205720869}" srcOrd="3" destOrd="0" parTransId="{6478E910-50B0-48E6-A2E9-855B942AA1FB}" sibTransId="{1DA44AB9-D3DE-44AF-83E8-7263E3A6C9FB}"/>
    <dgm:cxn modelId="{B12F8641-ECF2-4DBF-87E8-B06D2A164C60}" type="presOf" srcId="{A77DE8FE-281F-4921-A929-9B7205720869}" destId="{38ED2D2A-66D6-4557-B75D-A74940D11A37}" srcOrd="0" destOrd="0" presId="urn:microsoft.com/office/officeart/2005/8/layout/vList2"/>
    <dgm:cxn modelId="{78677669-D44D-49C4-B083-395578F297F9}" srcId="{367B066F-5F19-4858-B380-C60E5BF3D248}" destId="{B6342CB6-16C0-4A10-8EE7-AAFF35F088E3}" srcOrd="1" destOrd="0" parTransId="{4C9821AF-15CF-41F9-831A-FCC2C3505BAF}" sibTransId="{A83D6C35-108D-46AA-9C5B-084A40CFEB46}"/>
    <dgm:cxn modelId="{57F09A71-4C6A-41FC-B354-B775B00F26B9}" type="presOf" srcId="{B6342CB6-16C0-4A10-8EE7-AAFF35F088E3}" destId="{7E8C74D8-94CA-4065-804B-A5179AFB85E2}" srcOrd="0" destOrd="0" presId="urn:microsoft.com/office/officeart/2005/8/layout/vList2"/>
    <dgm:cxn modelId="{BB52EC86-AED1-4AF1-8FF0-D0D4A7E33A39}" srcId="{367B066F-5F19-4858-B380-C60E5BF3D248}" destId="{49BB5116-9875-4DA1-904B-6A78ECAC16D6}" srcOrd="0" destOrd="0" parTransId="{956D1B45-473F-405E-9A65-43652AB3F810}" sibTransId="{F84C1055-D384-4770-B922-B6309C742E72}"/>
    <dgm:cxn modelId="{814833C9-6E00-4690-9E6E-784A2EE8D3BA}" srcId="{367B066F-5F19-4858-B380-C60E5BF3D248}" destId="{B085ACB9-7B17-435D-AC33-31BB2BE9B6DC}" srcOrd="2" destOrd="0" parTransId="{5D2747A2-AA91-41E7-A26D-2BB3934631F1}" sibTransId="{33177C3E-70C4-4F40-B458-32BEBD025FE6}"/>
    <dgm:cxn modelId="{849079C9-2BCE-4F90-A307-FDCA5A786EA3}" type="presOf" srcId="{B085ACB9-7B17-435D-AC33-31BB2BE9B6DC}" destId="{85FFE741-2B79-4300-8087-9C5813B1410C}" srcOrd="0" destOrd="0" presId="urn:microsoft.com/office/officeart/2005/8/layout/vList2"/>
    <dgm:cxn modelId="{C98E39CC-2277-4671-BA9D-94E003B44FF7}" type="presOf" srcId="{367B066F-5F19-4858-B380-C60E5BF3D248}" destId="{11DE6590-23E8-4F2F-AE78-2DA527249EC6}" srcOrd="0" destOrd="0" presId="urn:microsoft.com/office/officeart/2005/8/layout/vList2"/>
    <dgm:cxn modelId="{9B4E34D8-D67E-42F0-8BB5-A4B03074520E}" type="presOf" srcId="{49BB5116-9875-4DA1-904B-6A78ECAC16D6}" destId="{25A527DB-4DCB-4B7B-91CE-E1F66F05845F}" srcOrd="0" destOrd="0" presId="urn:microsoft.com/office/officeart/2005/8/layout/vList2"/>
    <dgm:cxn modelId="{767B91C4-3297-4C89-BCC9-DD26638FC692}" type="presParOf" srcId="{11DE6590-23E8-4F2F-AE78-2DA527249EC6}" destId="{25A527DB-4DCB-4B7B-91CE-E1F66F05845F}" srcOrd="0" destOrd="0" presId="urn:microsoft.com/office/officeart/2005/8/layout/vList2"/>
    <dgm:cxn modelId="{18DD3728-FEB1-4C67-B2B1-A53D847AB6BF}" type="presParOf" srcId="{11DE6590-23E8-4F2F-AE78-2DA527249EC6}" destId="{19C1215B-25FD-42F9-8ADD-32B8459ED670}" srcOrd="1" destOrd="0" presId="urn:microsoft.com/office/officeart/2005/8/layout/vList2"/>
    <dgm:cxn modelId="{4031A820-2832-4F31-BB41-1B5EDFC5699A}" type="presParOf" srcId="{11DE6590-23E8-4F2F-AE78-2DA527249EC6}" destId="{7E8C74D8-94CA-4065-804B-A5179AFB85E2}" srcOrd="2" destOrd="0" presId="urn:microsoft.com/office/officeart/2005/8/layout/vList2"/>
    <dgm:cxn modelId="{34BA3A55-436B-4693-BC9E-4D58DFEED5FD}" type="presParOf" srcId="{11DE6590-23E8-4F2F-AE78-2DA527249EC6}" destId="{1430406F-8E11-48DD-A163-BB4B634864C3}" srcOrd="3" destOrd="0" presId="urn:microsoft.com/office/officeart/2005/8/layout/vList2"/>
    <dgm:cxn modelId="{0873494A-1AE8-4742-BBD5-67C169459F37}" type="presParOf" srcId="{11DE6590-23E8-4F2F-AE78-2DA527249EC6}" destId="{85FFE741-2B79-4300-8087-9C5813B1410C}" srcOrd="4" destOrd="0" presId="urn:microsoft.com/office/officeart/2005/8/layout/vList2"/>
    <dgm:cxn modelId="{62B3B468-6FDB-4294-A95A-F6DA8E318465}" type="presParOf" srcId="{11DE6590-23E8-4F2F-AE78-2DA527249EC6}" destId="{64A35575-6F7A-47E0-9ACE-BDACD5858375}" srcOrd="5" destOrd="0" presId="urn:microsoft.com/office/officeart/2005/8/layout/vList2"/>
    <dgm:cxn modelId="{5B4C685F-FE80-4F16-9186-212F4F508F62}" type="presParOf" srcId="{11DE6590-23E8-4F2F-AE78-2DA527249EC6}" destId="{38ED2D2A-66D6-4557-B75D-A74940D11A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1871C6-BDB6-46B5-8B87-BBB89FDEA81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7EEB60-99D5-4538-A3DD-09819040CD54}">
      <dgm:prSet/>
      <dgm:spPr/>
      <dgm:t>
        <a:bodyPr/>
        <a:lstStyle/>
        <a:p>
          <a:r>
            <a:rPr lang="en-US"/>
            <a:t>Low performers frequently exhibit change lead times from one month to six months.</a:t>
          </a:r>
        </a:p>
      </dgm:t>
    </dgm:pt>
    <dgm:pt modelId="{CE154B79-6592-43F7-B71A-1E40BB95FB32}" type="parTrans" cxnId="{117A7C07-3781-4806-901A-371EACC1B7E5}">
      <dgm:prSet/>
      <dgm:spPr/>
      <dgm:t>
        <a:bodyPr/>
        <a:lstStyle/>
        <a:p>
          <a:endParaRPr lang="en-US"/>
        </a:p>
      </dgm:t>
    </dgm:pt>
    <dgm:pt modelId="{FBBFEABC-7CA4-4276-8F5F-7FA6C88E5AFC}" type="sibTrans" cxnId="{117A7C07-3781-4806-901A-371EACC1B7E5}">
      <dgm:prSet/>
      <dgm:spPr/>
      <dgm:t>
        <a:bodyPr/>
        <a:lstStyle/>
        <a:p>
          <a:endParaRPr lang="en-US"/>
        </a:p>
      </dgm:t>
    </dgm:pt>
    <dgm:pt modelId="{CC5C08B0-9238-40EE-B23D-C694295AB54B}">
      <dgm:prSet/>
      <dgm:spPr/>
      <dgm:t>
        <a:bodyPr/>
        <a:lstStyle/>
        <a:p>
          <a:r>
            <a:rPr lang="en-US"/>
            <a:t>Drivers: large batch releases, manual testing/approvals, env. contention, change advisory boards, long queues.</a:t>
          </a:r>
        </a:p>
      </dgm:t>
    </dgm:pt>
    <dgm:pt modelId="{96718554-64A2-48DC-9768-9000B1710822}" type="parTrans" cxnId="{F1F86E47-260E-44F4-A230-D681EF2DC491}">
      <dgm:prSet/>
      <dgm:spPr/>
      <dgm:t>
        <a:bodyPr/>
        <a:lstStyle/>
        <a:p>
          <a:endParaRPr lang="en-US"/>
        </a:p>
      </dgm:t>
    </dgm:pt>
    <dgm:pt modelId="{B886C010-98BF-4D05-9106-E2392BE27DA0}" type="sibTrans" cxnId="{F1F86E47-260E-44F4-A230-D681EF2DC491}">
      <dgm:prSet/>
      <dgm:spPr/>
      <dgm:t>
        <a:bodyPr/>
        <a:lstStyle/>
        <a:p>
          <a:endParaRPr lang="en-US"/>
        </a:p>
      </dgm:t>
    </dgm:pt>
    <dgm:pt modelId="{DAF699A2-F1BD-4D25-992A-39418AFD3F8F}">
      <dgm:prSet/>
      <dgm:spPr/>
      <dgm:t>
        <a:bodyPr/>
        <a:lstStyle/>
        <a:p>
          <a:r>
            <a:rPr lang="en-US"/>
            <a:t>Impact: slower feedback, higher risk per release, delayed value realization.</a:t>
          </a:r>
        </a:p>
      </dgm:t>
    </dgm:pt>
    <dgm:pt modelId="{EA254B87-9DA9-41B0-9A60-E1D3DE25E5ED}" type="parTrans" cxnId="{E81E66DC-9BDB-4678-B5D7-D99BA4080A02}">
      <dgm:prSet/>
      <dgm:spPr/>
      <dgm:t>
        <a:bodyPr/>
        <a:lstStyle/>
        <a:p>
          <a:endParaRPr lang="en-US"/>
        </a:p>
      </dgm:t>
    </dgm:pt>
    <dgm:pt modelId="{A3F9B037-B6DF-47A4-ADC3-34AC443C4EFF}" type="sibTrans" cxnId="{E81E66DC-9BDB-4678-B5D7-D99BA4080A02}">
      <dgm:prSet/>
      <dgm:spPr/>
      <dgm:t>
        <a:bodyPr/>
        <a:lstStyle/>
        <a:p>
          <a:endParaRPr lang="en-US"/>
        </a:p>
      </dgm:t>
    </dgm:pt>
    <dgm:pt modelId="{FC88056A-2FDC-4025-92B5-E8BD4D30D626}">
      <dgm:prSet/>
      <dgm:spPr/>
      <dgm:t>
        <a:bodyPr/>
        <a:lstStyle/>
        <a:p>
          <a:r>
            <a:rPr lang="en-US"/>
            <a:t>Source: DORA Accelerate reports.</a:t>
          </a:r>
        </a:p>
      </dgm:t>
    </dgm:pt>
    <dgm:pt modelId="{8BF29786-3CB6-45BE-AE26-91323779EADE}" type="parTrans" cxnId="{D5737FCD-34B8-4FCA-815B-CCE30FB10E28}">
      <dgm:prSet/>
      <dgm:spPr/>
      <dgm:t>
        <a:bodyPr/>
        <a:lstStyle/>
        <a:p>
          <a:endParaRPr lang="en-US"/>
        </a:p>
      </dgm:t>
    </dgm:pt>
    <dgm:pt modelId="{CAE49B1B-0254-46B6-BFC9-AB2944822EA4}" type="sibTrans" cxnId="{D5737FCD-34B8-4FCA-815B-CCE30FB10E28}">
      <dgm:prSet/>
      <dgm:spPr/>
      <dgm:t>
        <a:bodyPr/>
        <a:lstStyle/>
        <a:p>
          <a:endParaRPr lang="en-US"/>
        </a:p>
      </dgm:t>
    </dgm:pt>
    <dgm:pt modelId="{33A46E30-C0CC-4E91-95FE-4BD200AF383F}" type="pres">
      <dgm:prSet presAssocID="{CB1871C6-BDB6-46B5-8B87-BBB89FDEA81C}" presName="vert0" presStyleCnt="0">
        <dgm:presLayoutVars>
          <dgm:dir/>
          <dgm:animOne val="branch"/>
          <dgm:animLvl val="lvl"/>
        </dgm:presLayoutVars>
      </dgm:prSet>
      <dgm:spPr/>
    </dgm:pt>
    <dgm:pt modelId="{B3C5079E-0166-4ED4-953B-CE5BF9A03D1E}" type="pres">
      <dgm:prSet presAssocID="{847EEB60-99D5-4538-A3DD-09819040CD54}" presName="thickLine" presStyleLbl="alignNode1" presStyleIdx="0" presStyleCnt="4"/>
      <dgm:spPr/>
    </dgm:pt>
    <dgm:pt modelId="{19FA35AE-835B-4B4B-B873-1A97FC70E4D4}" type="pres">
      <dgm:prSet presAssocID="{847EEB60-99D5-4538-A3DD-09819040CD54}" presName="horz1" presStyleCnt="0"/>
      <dgm:spPr/>
    </dgm:pt>
    <dgm:pt modelId="{CA6CDF24-C303-4B61-B8B2-2DE98035A3B6}" type="pres">
      <dgm:prSet presAssocID="{847EEB60-99D5-4538-A3DD-09819040CD54}" presName="tx1" presStyleLbl="revTx" presStyleIdx="0" presStyleCnt="4"/>
      <dgm:spPr/>
    </dgm:pt>
    <dgm:pt modelId="{176D0114-4A83-41BC-B65C-C932564A9AF2}" type="pres">
      <dgm:prSet presAssocID="{847EEB60-99D5-4538-A3DD-09819040CD54}" presName="vert1" presStyleCnt="0"/>
      <dgm:spPr/>
    </dgm:pt>
    <dgm:pt modelId="{5379B4E3-98D7-4F4A-B343-2383008C8615}" type="pres">
      <dgm:prSet presAssocID="{CC5C08B0-9238-40EE-B23D-C694295AB54B}" presName="thickLine" presStyleLbl="alignNode1" presStyleIdx="1" presStyleCnt="4"/>
      <dgm:spPr/>
    </dgm:pt>
    <dgm:pt modelId="{7ED8AFD8-C418-4A71-ABEA-DFFBE4E374D8}" type="pres">
      <dgm:prSet presAssocID="{CC5C08B0-9238-40EE-B23D-C694295AB54B}" presName="horz1" presStyleCnt="0"/>
      <dgm:spPr/>
    </dgm:pt>
    <dgm:pt modelId="{A27AD0CE-DAAD-4B67-8B9F-6DC991D7D714}" type="pres">
      <dgm:prSet presAssocID="{CC5C08B0-9238-40EE-B23D-C694295AB54B}" presName="tx1" presStyleLbl="revTx" presStyleIdx="1" presStyleCnt="4"/>
      <dgm:spPr/>
    </dgm:pt>
    <dgm:pt modelId="{06A0EBB2-6263-486A-ACC3-3E7EEB424CB4}" type="pres">
      <dgm:prSet presAssocID="{CC5C08B0-9238-40EE-B23D-C694295AB54B}" presName="vert1" presStyleCnt="0"/>
      <dgm:spPr/>
    </dgm:pt>
    <dgm:pt modelId="{2BC35DE3-68EC-4DD0-829B-0DE2E3447212}" type="pres">
      <dgm:prSet presAssocID="{DAF699A2-F1BD-4D25-992A-39418AFD3F8F}" presName="thickLine" presStyleLbl="alignNode1" presStyleIdx="2" presStyleCnt="4"/>
      <dgm:spPr/>
    </dgm:pt>
    <dgm:pt modelId="{96E6B0AB-F7C4-47AB-A7FD-D05D2F50E7B4}" type="pres">
      <dgm:prSet presAssocID="{DAF699A2-F1BD-4D25-992A-39418AFD3F8F}" presName="horz1" presStyleCnt="0"/>
      <dgm:spPr/>
    </dgm:pt>
    <dgm:pt modelId="{AFD8BFE0-3868-43D2-B7C4-35B030805A7B}" type="pres">
      <dgm:prSet presAssocID="{DAF699A2-F1BD-4D25-992A-39418AFD3F8F}" presName="tx1" presStyleLbl="revTx" presStyleIdx="2" presStyleCnt="4"/>
      <dgm:spPr/>
    </dgm:pt>
    <dgm:pt modelId="{00773062-727D-4147-931A-4FF2B26FDFCB}" type="pres">
      <dgm:prSet presAssocID="{DAF699A2-F1BD-4D25-992A-39418AFD3F8F}" presName="vert1" presStyleCnt="0"/>
      <dgm:spPr/>
    </dgm:pt>
    <dgm:pt modelId="{235B2A7B-9305-4FC0-856C-DF7D1AFB8949}" type="pres">
      <dgm:prSet presAssocID="{FC88056A-2FDC-4025-92B5-E8BD4D30D626}" presName="thickLine" presStyleLbl="alignNode1" presStyleIdx="3" presStyleCnt="4"/>
      <dgm:spPr/>
    </dgm:pt>
    <dgm:pt modelId="{C33C0447-F86D-4BAA-B74A-4DF536830412}" type="pres">
      <dgm:prSet presAssocID="{FC88056A-2FDC-4025-92B5-E8BD4D30D626}" presName="horz1" presStyleCnt="0"/>
      <dgm:spPr/>
    </dgm:pt>
    <dgm:pt modelId="{CE185A17-56D5-42BF-892E-F42420222DBD}" type="pres">
      <dgm:prSet presAssocID="{FC88056A-2FDC-4025-92B5-E8BD4D30D626}" presName="tx1" presStyleLbl="revTx" presStyleIdx="3" presStyleCnt="4"/>
      <dgm:spPr/>
    </dgm:pt>
    <dgm:pt modelId="{246A61DC-89B2-4FC2-A332-A7479639ECEC}" type="pres">
      <dgm:prSet presAssocID="{FC88056A-2FDC-4025-92B5-E8BD4D30D626}" presName="vert1" presStyleCnt="0"/>
      <dgm:spPr/>
    </dgm:pt>
  </dgm:ptLst>
  <dgm:cxnLst>
    <dgm:cxn modelId="{117A7C07-3781-4806-901A-371EACC1B7E5}" srcId="{CB1871C6-BDB6-46B5-8B87-BBB89FDEA81C}" destId="{847EEB60-99D5-4538-A3DD-09819040CD54}" srcOrd="0" destOrd="0" parTransId="{CE154B79-6592-43F7-B71A-1E40BB95FB32}" sibTransId="{FBBFEABC-7CA4-4276-8F5F-7FA6C88E5AFC}"/>
    <dgm:cxn modelId="{DC901525-1624-4775-95DB-BA76A9F23A06}" type="presOf" srcId="{CC5C08B0-9238-40EE-B23D-C694295AB54B}" destId="{A27AD0CE-DAAD-4B67-8B9F-6DC991D7D714}" srcOrd="0" destOrd="0" presId="urn:microsoft.com/office/officeart/2008/layout/LinedList"/>
    <dgm:cxn modelId="{BC85482B-1DDA-4E57-A741-40DCCD93646D}" type="presOf" srcId="{DAF699A2-F1BD-4D25-992A-39418AFD3F8F}" destId="{AFD8BFE0-3868-43D2-B7C4-35B030805A7B}" srcOrd="0" destOrd="0" presId="urn:microsoft.com/office/officeart/2008/layout/LinedList"/>
    <dgm:cxn modelId="{F1F86E47-260E-44F4-A230-D681EF2DC491}" srcId="{CB1871C6-BDB6-46B5-8B87-BBB89FDEA81C}" destId="{CC5C08B0-9238-40EE-B23D-C694295AB54B}" srcOrd="1" destOrd="0" parTransId="{96718554-64A2-48DC-9768-9000B1710822}" sibTransId="{B886C010-98BF-4D05-9106-E2392BE27DA0}"/>
    <dgm:cxn modelId="{E36E4FAC-7495-4DBD-88B3-26AF04C7E0F3}" type="presOf" srcId="{FC88056A-2FDC-4025-92B5-E8BD4D30D626}" destId="{CE185A17-56D5-42BF-892E-F42420222DBD}" srcOrd="0" destOrd="0" presId="urn:microsoft.com/office/officeart/2008/layout/LinedList"/>
    <dgm:cxn modelId="{D5737FCD-34B8-4FCA-815B-CCE30FB10E28}" srcId="{CB1871C6-BDB6-46B5-8B87-BBB89FDEA81C}" destId="{FC88056A-2FDC-4025-92B5-E8BD4D30D626}" srcOrd="3" destOrd="0" parTransId="{8BF29786-3CB6-45BE-AE26-91323779EADE}" sibTransId="{CAE49B1B-0254-46B6-BFC9-AB2944822EA4}"/>
    <dgm:cxn modelId="{E81E66DC-9BDB-4678-B5D7-D99BA4080A02}" srcId="{CB1871C6-BDB6-46B5-8B87-BBB89FDEA81C}" destId="{DAF699A2-F1BD-4D25-992A-39418AFD3F8F}" srcOrd="2" destOrd="0" parTransId="{EA254B87-9DA9-41B0-9A60-E1D3DE25E5ED}" sibTransId="{A3F9B037-B6DF-47A4-ADC3-34AC443C4EFF}"/>
    <dgm:cxn modelId="{4E1357E0-2D2E-4545-8C0A-9FBF1A737872}" type="presOf" srcId="{847EEB60-99D5-4538-A3DD-09819040CD54}" destId="{CA6CDF24-C303-4B61-B8B2-2DE98035A3B6}" srcOrd="0" destOrd="0" presId="urn:microsoft.com/office/officeart/2008/layout/LinedList"/>
    <dgm:cxn modelId="{8B3FBCEC-D8F2-40B6-AAF5-82EE25C43107}" type="presOf" srcId="{CB1871C6-BDB6-46B5-8B87-BBB89FDEA81C}" destId="{33A46E30-C0CC-4E91-95FE-4BD200AF383F}" srcOrd="0" destOrd="0" presId="urn:microsoft.com/office/officeart/2008/layout/LinedList"/>
    <dgm:cxn modelId="{EAC29C89-98D4-45D2-BE05-F86FD7327AE2}" type="presParOf" srcId="{33A46E30-C0CC-4E91-95FE-4BD200AF383F}" destId="{B3C5079E-0166-4ED4-953B-CE5BF9A03D1E}" srcOrd="0" destOrd="0" presId="urn:microsoft.com/office/officeart/2008/layout/LinedList"/>
    <dgm:cxn modelId="{1215AB07-89C1-4CEF-95C2-BE991A60B6EF}" type="presParOf" srcId="{33A46E30-C0CC-4E91-95FE-4BD200AF383F}" destId="{19FA35AE-835B-4B4B-B873-1A97FC70E4D4}" srcOrd="1" destOrd="0" presId="urn:microsoft.com/office/officeart/2008/layout/LinedList"/>
    <dgm:cxn modelId="{388BE8B4-7826-406B-9EF8-478937733C48}" type="presParOf" srcId="{19FA35AE-835B-4B4B-B873-1A97FC70E4D4}" destId="{CA6CDF24-C303-4B61-B8B2-2DE98035A3B6}" srcOrd="0" destOrd="0" presId="urn:microsoft.com/office/officeart/2008/layout/LinedList"/>
    <dgm:cxn modelId="{0BCF8DE8-43E1-4220-B959-8D86EF26523F}" type="presParOf" srcId="{19FA35AE-835B-4B4B-B873-1A97FC70E4D4}" destId="{176D0114-4A83-41BC-B65C-C932564A9AF2}" srcOrd="1" destOrd="0" presId="urn:microsoft.com/office/officeart/2008/layout/LinedList"/>
    <dgm:cxn modelId="{88BB6E4A-7880-490D-B736-C910AA78C08A}" type="presParOf" srcId="{33A46E30-C0CC-4E91-95FE-4BD200AF383F}" destId="{5379B4E3-98D7-4F4A-B343-2383008C8615}" srcOrd="2" destOrd="0" presId="urn:microsoft.com/office/officeart/2008/layout/LinedList"/>
    <dgm:cxn modelId="{46AAEFD3-5D6F-49BF-847F-2F6E455DD15D}" type="presParOf" srcId="{33A46E30-C0CC-4E91-95FE-4BD200AF383F}" destId="{7ED8AFD8-C418-4A71-ABEA-DFFBE4E374D8}" srcOrd="3" destOrd="0" presId="urn:microsoft.com/office/officeart/2008/layout/LinedList"/>
    <dgm:cxn modelId="{CD598DB1-2849-4A37-B56D-9A442CB7E0CB}" type="presParOf" srcId="{7ED8AFD8-C418-4A71-ABEA-DFFBE4E374D8}" destId="{A27AD0CE-DAAD-4B67-8B9F-6DC991D7D714}" srcOrd="0" destOrd="0" presId="urn:microsoft.com/office/officeart/2008/layout/LinedList"/>
    <dgm:cxn modelId="{B26157BF-F2C8-43DB-8314-2761E26C5C21}" type="presParOf" srcId="{7ED8AFD8-C418-4A71-ABEA-DFFBE4E374D8}" destId="{06A0EBB2-6263-486A-ACC3-3E7EEB424CB4}" srcOrd="1" destOrd="0" presId="urn:microsoft.com/office/officeart/2008/layout/LinedList"/>
    <dgm:cxn modelId="{210C1990-9964-46BC-B4C3-279DAC8C9E90}" type="presParOf" srcId="{33A46E30-C0CC-4E91-95FE-4BD200AF383F}" destId="{2BC35DE3-68EC-4DD0-829B-0DE2E3447212}" srcOrd="4" destOrd="0" presId="urn:microsoft.com/office/officeart/2008/layout/LinedList"/>
    <dgm:cxn modelId="{BF2D9A7F-7313-4260-86C8-95315D26A936}" type="presParOf" srcId="{33A46E30-C0CC-4E91-95FE-4BD200AF383F}" destId="{96E6B0AB-F7C4-47AB-A7FD-D05D2F50E7B4}" srcOrd="5" destOrd="0" presId="urn:microsoft.com/office/officeart/2008/layout/LinedList"/>
    <dgm:cxn modelId="{D3741EB0-9D70-468F-B67A-DBAB23DAC402}" type="presParOf" srcId="{96E6B0AB-F7C4-47AB-A7FD-D05D2F50E7B4}" destId="{AFD8BFE0-3868-43D2-B7C4-35B030805A7B}" srcOrd="0" destOrd="0" presId="urn:microsoft.com/office/officeart/2008/layout/LinedList"/>
    <dgm:cxn modelId="{1B3D0EE9-DBD2-4B6D-9F3C-43DE912D0866}" type="presParOf" srcId="{96E6B0AB-F7C4-47AB-A7FD-D05D2F50E7B4}" destId="{00773062-727D-4147-931A-4FF2B26FDFCB}" srcOrd="1" destOrd="0" presId="urn:microsoft.com/office/officeart/2008/layout/LinedList"/>
    <dgm:cxn modelId="{41621FC3-5576-4EC9-88B5-2405C027AFFA}" type="presParOf" srcId="{33A46E30-C0CC-4E91-95FE-4BD200AF383F}" destId="{235B2A7B-9305-4FC0-856C-DF7D1AFB8949}" srcOrd="6" destOrd="0" presId="urn:microsoft.com/office/officeart/2008/layout/LinedList"/>
    <dgm:cxn modelId="{F51C71E3-6A10-4408-9FB3-10B03032F240}" type="presParOf" srcId="{33A46E30-C0CC-4E91-95FE-4BD200AF383F}" destId="{C33C0447-F86D-4BAA-B74A-4DF536830412}" srcOrd="7" destOrd="0" presId="urn:microsoft.com/office/officeart/2008/layout/LinedList"/>
    <dgm:cxn modelId="{3404E76E-25FB-432E-8D28-72D0184B7812}" type="presParOf" srcId="{C33C0447-F86D-4BAA-B74A-4DF536830412}" destId="{CE185A17-56D5-42BF-892E-F42420222DBD}" srcOrd="0" destOrd="0" presId="urn:microsoft.com/office/officeart/2008/layout/LinedList"/>
    <dgm:cxn modelId="{14BBE18D-D09E-4AEF-990D-48A857A8B701}" type="presParOf" srcId="{C33C0447-F86D-4BAA-B74A-4DF536830412}" destId="{246A61DC-89B2-4FC2-A332-A7479639EC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B44A23-C550-4E52-B295-C0C01287A7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991009E-AA88-49D6-BC30-5E54C2117015}">
      <dgm:prSet/>
      <dgm:spPr/>
      <dgm:t>
        <a:bodyPr/>
        <a:lstStyle/>
        <a:p>
          <a:r>
            <a:rPr lang="en-US"/>
            <a:t>Elite performers achieve lead time for changes under one hour (on‑demand deploys).</a:t>
          </a:r>
        </a:p>
      </dgm:t>
    </dgm:pt>
    <dgm:pt modelId="{AC2FAB2F-2D60-4EF1-B420-0F8049CB8E52}" type="parTrans" cxnId="{D842E318-285A-4F72-B7D1-5EE7751317CA}">
      <dgm:prSet/>
      <dgm:spPr/>
      <dgm:t>
        <a:bodyPr/>
        <a:lstStyle/>
        <a:p>
          <a:endParaRPr lang="en-US"/>
        </a:p>
      </dgm:t>
    </dgm:pt>
    <dgm:pt modelId="{853DF351-AA7D-408C-8C80-27CA93D63A37}" type="sibTrans" cxnId="{D842E318-285A-4F72-B7D1-5EE7751317CA}">
      <dgm:prSet/>
      <dgm:spPr/>
      <dgm:t>
        <a:bodyPr/>
        <a:lstStyle/>
        <a:p>
          <a:endParaRPr lang="en-US"/>
        </a:p>
      </dgm:t>
    </dgm:pt>
    <dgm:pt modelId="{8C768AB5-1536-4C2B-B0F2-8DCE92763484}">
      <dgm:prSet/>
      <dgm:spPr/>
      <dgm:t>
        <a:bodyPr/>
        <a:lstStyle/>
        <a:p>
          <a:r>
            <a:rPr lang="en-US"/>
            <a:t>Enablers: trunk‑based development, CI/CD, automated testing, small batches, platform engineering.</a:t>
          </a:r>
        </a:p>
      </dgm:t>
    </dgm:pt>
    <dgm:pt modelId="{A94FC298-CD9F-4560-A2CF-96E9782A5838}" type="parTrans" cxnId="{6B56820E-0F07-410D-A031-1DA2697E9810}">
      <dgm:prSet/>
      <dgm:spPr/>
      <dgm:t>
        <a:bodyPr/>
        <a:lstStyle/>
        <a:p>
          <a:endParaRPr lang="en-US"/>
        </a:p>
      </dgm:t>
    </dgm:pt>
    <dgm:pt modelId="{AEBD8772-5063-40CD-AC1D-ADC2F5C75E2D}" type="sibTrans" cxnId="{6B56820E-0F07-410D-A031-1DA2697E9810}">
      <dgm:prSet/>
      <dgm:spPr/>
      <dgm:t>
        <a:bodyPr/>
        <a:lstStyle/>
        <a:p>
          <a:endParaRPr lang="en-US"/>
        </a:p>
      </dgm:t>
    </dgm:pt>
    <dgm:pt modelId="{72E1A718-D584-423F-B01F-68E688C3ADEC}">
      <dgm:prSet/>
      <dgm:spPr/>
      <dgm:t>
        <a:bodyPr/>
        <a:lstStyle/>
        <a:p>
          <a:r>
            <a:rPr lang="en-US"/>
            <a:t>Benefits: faster feedback, safer releases, higher organizational performance.</a:t>
          </a:r>
        </a:p>
      </dgm:t>
    </dgm:pt>
    <dgm:pt modelId="{62914929-4EF8-4458-8C8A-5F5DE2C3A8A5}" type="parTrans" cxnId="{728F8EAA-F891-4254-805C-5236F34F24DA}">
      <dgm:prSet/>
      <dgm:spPr/>
      <dgm:t>
        <a:bodyPr/>
        <a:lstStyle/>
        <a:p>
          <a:endParaRPr lang="en-US"/>
        </a:p>
      </dgm:t>
    </dgm:pt>
    <dgm:pt modelId="{6CC4DA86-B162-41ED-A538-20470DB6AE56}" type="sibTrans" cxnId="{728F8EAA-F891-4254-805C-5236F34F24DA}">
      <dgm:prSet/>
      <dgm:spPr/>
      <dgm:t>
        <a:bodyPr/>
        <a:lstStyle/>
        <a:p>
          <a:endParaRPr lang="en-US"/>
        </a:p>
      </dgm:t>
    </dgm:pt>
    <dgm:pt modelId="{BA5D96F5-A025-4C7A-BEDD-AE129CAA87C0}">
      <dgm:prSet/>
      <dgm:spPr/>
      <dgm:t>
        <a:bodyPr/>
        <a:lstStyle/>
        <a:p>
          <a:r>
            <a:rPr lang="en-US"/>
            <a:t>Sources: DORA Accelerate reports (2018–2024).</a:t>
          </a:r>
        </a:p>
      </dgm:t>
    </dgm:pt>
    <dgm:pt modelId="{B552FA10-D4BA-4D4C-9078-16DE8607EA3F}" type="parTrans" cxnId="{34B2F0CF-D57B-4B51-82A3-8E3524B40397}">
      <dgm:prSet/>
      <dgm:spPr/>
      <dgm:t>
        <a:bodyPr/>
        <a:lstStyle/>
        <a:p>
          <a:endParaRPr lang="en-US"/>
        </a:p>
      </dgm:t>
    </dgm:pt>
    <dgm:pt modelId="{F286E412-A6E5-436C-A0CB-6680531D5421}" type="sibTrans" cxnId="{34B2F0CF-D57B-4B51-82A3-8E3524B40397}">
      <dgm:prSet/>
      <dgm:spPr/>
      <dgm:t>
        <a:bodyPr/>
        <a:lstStyle/>
        <a:p>
          <a:endParaRPr lang="en-US"/>
        </a:p>
      </dgm:t>
    </dgm:pt>
    <dgm:pt modelId="{A8FA58E5-8882-4A48-A9E8-288B895B3C73}" type="pres">
      <dgm:prSet presAssocID="{A7B44A23-C550-4E52-B295-C0C01287A7B0}" presName="root" presStyleCnt="0">
        <dgm:presLayoutVars>
          <dgm:dir/>
          <dgm:resizeHandles val="exact"/>
        </dgm:presLayoutVars>
      </dgm:prSet>
      <dgm:spPr/>
    </dgm:pt>
    <dgm:pt modelId="{B80AFCDA-B203-4953-BBD0-51C228586B71}" type="pres">
      <dgm:prSet presAssocID="{7991009E-AA88-49D6-BC30-5E54C2117015}" presName="compNode" presStyleCnt="0"/>
      <dgm:spPr/>
    </dgm:pt>
    <dgm:pt modelId="{853CB64B-7289-4F6F-9E52-4159A0600389}" type="pres">
      <dgm:prSet presAssocID="{7991009E-AA88-49D6-BC30-5E54C2117015}" presName="bgRect" presStyleLbl="bgShp" presStyleIdx="0" presStyleCnt="4"/>
      <dgm:spPr/>
    </dgm:pt>
    <dgm:pt modelId="{EE1BECB5-151C-45D3-83A3-C7DBE7CBAF47}" type="pres">
      <dgm:prSet presAssocID="{7991009E-AA88-49D6-BC30-5E54C21170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55721498-0BF6-4C2D-B452-91B926581D31}" type="pres">
      <dgm:prSet presAssocID="{7991009E-AA88-49D6-BC30-5E54C2117015}" presName="spaceRect" presStyleCnt="0"/>
      <dgm:spPr/>
    </dgm:pt>
    <dgm:pt modelId="{FAEAADC5-A95E-4A97-A98B-652B57BC4B3C}" type="pres">
      <dgm:prSet presAssocID="{7991009E-AA88-49D6-BC30-5E54C2117015}" presName="parTx" presStyleLbl="revTx" presStyleIdx="0" presStyleCnt="4">
        <dgm:presLayoutVars>
          <dgm:chMax val="0"/>
          <dgm:chPref val="0"/>
        </dgm:presLayoutVars>
      </dgm:prSet>
      <dgm:spPr/>
    </dgm:pt>
    <dgm:pt modelId="{F4A84A0B-8817-451A-94C9-0D40BF0CFD29}" type="pres">
      <dgm:prSet presAssocID="{853DF351-AA7D-408C-8C80-27CA93D63A37}" presName="sibTrans" presStyleCnt="0"/>
      <dgm:spPr/>
    </dgm:pt>
    <dgm:pt modelId="{02347788-B9CB-462B-84FF-223B8A182850}" type="pres">
      <dgm:prSet presAssocID="{8C768AB5-1536-4C2B-B0F2-8DCE92763484}" presName="compNode" presStyleCnt="0"/>
      <dgm:spPr/>
    </dgm:pt>
    <dgm:pt modelId="{AFAD412A-B21A-4737-BA4E-6DB48BD04598}" type="pres">
      <dgm:prSet presAssocID="{8C768AB5-1536-4C2B-B0F2-8DCE92763484}" presName="bgRect" presStyleLbl="bgShp" presStyleIdx="1" presStyleCnt="4"/>
      <dgm:spPr/>
    </dgm:pt>
    <dgm:pt modelId="{150EF68B-7AEA-458B-A693-92D035DE2A34}" type="pres">
      <dgm:prSet presAssocID="{8C768AB5-1536-4C2B-B0F2-8DCE927634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479C3F-E60A-4EDB-9EA0-F5C9615BC996}" type="pres">
      <dgm:prSet presAssocID="{8C768AB5-1536-4C2B-B0F2-8DCE92763484}" presName="spaceRect" presStyleCnt="0"/>
      <dgm:spPr/>
    </dgm:pt>
    <dgm:pt modelId="{235F7E17-0EB1-4380-AD5B-03CD9D7C5401}" type="pres">
      <dgm:prSet presAssocID="{8C768AB5-1536-4C2B-B0F2-8DCE92763484}" presName="parTx" presStyleLbl="revTx" presStyleIdx="1" presStyleCnt="4">
        <dgm:presLayoutVars>
          <dgm:chMax val="0"/>
          <dgm:chPref val="0"/>
        </dgm:presLayoutVars>
      </dgm:prSet>
      <dgm:spPr/>
    </dgm:pt>
    <dgm:pt modelId="{9CBC7336-1441-4E28-B317-28B0969144EC}" type="pres">
      <dgm:prSet presAssocID="{AEBD8772-5063-40CD-AC1D-ADC2F5C75E2D}" presName="sibTrans" presStyleCnt="0"/>
      <dgm:spPr/>
    </dgm:pt>
    <dgm:pt modelId="{59B8BAD9-E0D8-4F50-A5C6-05B3B8C45B5E}" type="pres">
      <dgm:prSet presAssocID="{72E1A718-D584-423F-B01F-68E688C3ADEC}" presName="compNode" presStyleCnt="0"/>
      <dgm:spPr/>
    </dgm:pt>
    <dgm:pt modelId="{8B26A573-8E8A-4593-80BA-2FFCA3402813}" type="pres">
      <dgm:prSet presAssocID="{72E1A718-D584-423F-B01F-68E688C3ADEC}" presName="bgRect" presStyleLbl="bgShp" presStyleIdx="2" presStyleCnt="4"/>
      <dgm:spPr/>
    </dgm:pt>
    <dgm:pt modelId="{A643F67E-CE11-43B2-B84E-2DB0B0E04718}" type="pres">
      <dgm:prSet presAssocID="{72E1A718-D584-423F-B01F-68E688C3AD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EEA6E7DF-9627-4DEF-96A7-63F8A6812BAE}" type="pres">
      <dgm:prSet presAssocID="{72E1A718-D584-423F-B01F-68E688C3ADEC}" presName="spaceRect" presStyleCnt="0"/>
      <dgm:spPr/>
    </dgm:pt>
    <dgm:pt modelId="{6761335D-6386-40B7-97C5-5A0C7CA9FFAF}" type="pres">
      <dgm:prSet presAssocID="{72E1A718-D584-423F-B01F-68E688C3ADEC}" presName="parTx" presStyleLbl="revTx" presStyleIdx="2" presStyleCnt="4">
        <dgm:presLayoutVars>
          <dgm:chMax val="0"/>
          <dgm:chPref val="0"/>
        </dgm:presLayoutVars>
      </dgm:prSet>
      <dgm:spPr/>
    </dgm:pt>
    <dgm:pt modelId="{EF49E084-D441-4219-805D-6ED6451250FE}" type="pres">
      <dgm:prSet presAssocID="{6CC4DA86-B162-41ED-A538-20470DB6AE56}" presName="sibTrans" presStyleCnt="0"/>
      <dgm:spPr/>
    </dgm:pt>
    <dgm:pt modelId="{141EF628-002B-46C6-8CE4-D3D87E2E181E}" type="pres">
      <dgm:prSet presAssocID="{BA5D96F5-A025-4C7A-BEDD-AE129CAA87C0}" presName="compNode" presStyleCnt="0"/>
      <dgm:spPr/>
    </dgm:pt>
    <dgm:pt modelId="{7BCEE3B9-B9CD-49A6-BBFD-AA302F309B41}" type="pres">
      <dgm:prSet presAssocID="{BA5D96F5-A025-4C7A-BEDD-AE129CAA87C0}" presName="bgRect" presStyleLbl="bgShp" presStyleIdx="3" presStyleCnt="4"/>
      <dgm:spPr/>
    </dgm:pt>
    <dgm:pt modelId="{485D7014-75D1-4A5F-B35A-120CCAECBD45}" type="pres">
      <dgm:prSet presAssocID="{BA5D96F5-A025-4C7A-BEDD-AE129CAA87C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5338097D-1F1E-4CF4-9EC7-43BF039E6EF4}" type="pres">
      <dgm:prSet presAssocID="{BA5D96F5-A025-4C7A-BEDD-AE129CAA87C0}" presName="spaceRect" presStyleCnt="0"/>
      <dgm:spPr/>
    </dgm:pt>
    <dgm:pt modelId="{AFD27CBF-93D5-4B53-8FE0-0448D3E30123}" type="pres">
      <dgm:prSet presAssocID="{BA5D96F5-A025-4C7A-BEDD-AE129CAA87C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B56820E-0F07-410D-A031-1DA2697E9810}" srcId="{A7B44A23-C550-4E52-B295-C0C01287A7B0}" destId="{8C768AB5-1536-4C2B-B0F2-8DCE92763484}" srcOrd="1" destOrd="0" parTransId="{A94FC298-CD9F-4560-A2CF-96E9782A5838}" sibTransId="{AEBD8772-5063-40CD-AC1D-ADC2F5C75E2D}"/>
    <dgm:cxn modelId="{20F20911-1F08-4808-B0D2-94CD09EBDF26}" type="presOf" srcId="{BA5D96F5-A025-4C7A-BEDD-AE129CAA87C0}" destId="{AFD27CBF-93D5-4B53-8FE0-0448D3E30123}" srcOrd="0" destOrd="0" presId="urn:microsoft.com/office/officeart/2018/2/layout/IconVerticalSolidList"/>
    <dgm:cxn modelId="{D842E318-285A-4F72-B7D1-5EE7751317CA}" srcId="{A7B44A23-C550-4E52-B295-C0C01287A7B0}" destId="{7991009E-AA88-49D6-BC30-5E54C2117015}" srcOrd="0" destOrd="0" parTransId="{AC2FAB2F-2D60-4EF1-B420-0F8049CB8E52}" sibTransId="{853DF351-AA7D-408C-8C80-27CA93D63A37}"/>
    <dgm:cxn modelId="{67DFED39-86FC-4EA2-BB3E-63B1C9F22BBA}" type="presOf" srcId="{72E1A718-D584-423F-B01F-68E688C3ADEC}" destId="{6761335D-6386-40B7-97C5-5A0C7CA9FFAF}" srcOrd="0" destOrd="0" presId="urn:microsoft.com/office/officeart/2018/2/layout/IconVerticalSolidList"/>
    <dgm:cxn modelId="{7E549A60-1CBE-4BE7-8335-866A164DFB97}" type="presOf" srcId="{8C768AB5-1536-4C2B-B0F2-8DCE92763484}" destId="{235F7E17-0EB1-4380-AD5B-03CD9D7C5401}" srcOrd="0" destOrd="0" presId="urn:microsoft.com/office/officeart/2018/2/layout/IconVerticalSolidList"/>
    <dgm:cxn modelId="{50769588-40F1-4BC0-9770-7662D7662536}" type="presOf" srcId="{A7B44A23-C550-4E52-B295-C0C01287A7B0}" destId="{A8FA58E5-8882-4A48-A9E8-288B895B3C73}" srcOrd="0" destOrd="0" presId="urn:microsoft.com/office/officeart/2018/2/layout/IconVerticalSolidList"/>
    <dgm:cxn modelId="{728F8EAA-F891-4254-805C-5236F34F24DA}" srcId="{A7B44A23-C550-4E52-B295-C0C01287A7B0}" destId="{72E1A718-D584-423F-B01F-68E688C3ADEC}" srcOrd="2" destOrd="0" parTransId="{62914929-4EF8-4458-8C8A-5F5DE2C3A8A5}" sibTransId="{6CC4DA86-B162-41ED-A538-20470DB6AE56}"/>
    <dgm:cxn modelId="{A399FFB8-E1EB-4EAC-B94E-6F73A959BF9E}" type="presOf" srcId="{7991009E-AA88-49D6-BC30-5E54C2117015}" destId="{FAEAADC5-A95E-4A97-A98B-652B57BC4B3C}" srcOrd="0" destOrd="0" presId="urn:microsoft.com/office/officeart/2018/2/layout/IconVerticalSolidList"/>
    <dgm:cxn modelId="{34B2F0CF-D57B-4B51-82A3-8E3524B40397}" srcId="{A7B44A23-C550-4E52-B295-C0C01287A7B0}" destId="{BA5D96F5-A025-4C7A-BEDD-AE129CAA87C0}" srcOrd="3" destOrd="0" parTransId="{B552FA10-D4BA-4D4C-9078-16DE8607EA3F}" sibTransId="{F286E412-A6E5-436C-A0CB-6680531D5421}"/>
    <dgm:cxn modelId="{7761EEFB-AB9C-496E-BEF8-83CCD9FE526D}" type="presParOf" srcId="{A8FA58E5-8882-4A48-A9E8-288B895B3C73}" destId="{B80AFCDA-B203-4953-BBD0-51C228586B71}" srcOrd="0" destOrd="0" presId="urn:microsoft.com/office/officeart/2018/2/layout/IconVerticalSolidList"/>
    <dgm:cxn modelId="{3125ED4E-5186-4E04-B6F9-9062E580A87E}" type="presParOf" srcId="{B80AFCDA-B203-4953-BBD0-51C228586B71}" destId="{853CB64B-7289-4F6F-9E52-4159A0600389}" srcOrd="0" destOrd="0" presId="urn:microsoft.com/office/officeart/2018/2/layout/IconVerticalSolidList"/>
    <dgm:cxn modelId="{8C2DD066-A997-439D-A3BE-8BF21FA8E235}" type="presParOf" srcId="{B80AFCDA-B203-4953-BBD0-51C228586B71}" destId="{EE1BECB5-151C-45D3-83A3-C7DBE7CBAF47}" srcOrd="1" destOrd="0" presId="urn:microsoft.com/office/officeart/2018/2/layout/IconVerticalSolidList"/>
    <dgm:cxn modelId="{D7651DB1-E511-413E-86FF-FDD783899DC4}" type="presParOf" srcId="{B80AFCDA-B203-4953-BBD0-51C228586B71}" destId="{55721498-0BF6-4C2D-B452-91B926581D31}" srcOrd="2" destOrd="0" presId="urn:microsoft.com/office/officeart/2018/2/layout/IconVerticalSolidList"/>
    <dgm:cxn modelId="{F43EDE80-0A6E-4AFE-AB57-A5FEC7599FFE}" type="presParOf" srcId="{B80AFCDA-B203-4953-BBD0-51C228586B71}" destId="{FAEAADC5-A95E-4A97-A98B-652B57BC4B3C}" srcOrd="3" destOrd="0" presId="urn:microsoft.com/office/officeart/2018/2/layout/IconVerticalSolidList"/>
    <dgm:cxn modelId="{495A5EAB-F860-40DD-9BB4-9C5337ECE7B0}" type="presParOf" srcId="{A8FA58E5-8882-4A48-A9E8-288B895B3C73}" destId="{F4A84A0B-8817-451A-94C9-0D40BF0CFD29}" srcOrd="1" destOrd="0" presId="urn:microsoft.com/office/officeart/2018/2/layout/IconVerticalSolidList"/>
    <dgm:cxn modelId="{ED54D4B9-72B0-4167-AB2C-93DCDFFFDC77}" type="presParOf" srcId="{A8FA58E5-8882-4A48-A9E8-288B895B3C73}" destId="{02347788-B9CB-462B-84FF-223B8A182850}" srcOrd="2" destOrd="0" presId="urn:microsoft.com/office/officeart/2018/2/layout/IconVerticalSolidList"/>
    <dgm:cxn modelId="{82BA8BB6-388C-4D06-AB01-3ED9EE9CBE20}" type="presParOf" srcId="{02347788-B9CB-462B-84FF-223B8A182850}" destId="{AFAD412A-B21A-4737-BA4E-6DB48BD04598}" srcOrd="0" destOrd="0" presId="urn:microsoft.com/office/officeart/2018/2/layout/IconVerticalSolidList"/>
    <dgm:cxn modelId="{3D7DF643-63FD-4568-8B12-D966E396ABE5}" type="presParOf" srcId="{02347788-B9CB-462B-84FF-223B8A182850}" destId="{150EF68B-7AEA-458B-A693-92D035DE2A34}" srcOrd="1" destOrd="0" presId="urn:microsoft.com/office/officeart/2018/2/layout/IconVerticalSolidList"/>
    <dgm:cxn modelId="{DAB1CE0E-44E6-44CD-BD08-74B75E1D1723}" type="presParOf" srcId="{02347788-B9CB-462B-84FF-223B8A182850}" destId="{72479C3F-E60A-4EDB-9EA0-F5C9615BC996}" srcOrd="2" destOrd="0" presId="urn:microsoft.com/office/officeart/2018/2/layout/IconVerticalSolidList"/>
    <dgm:cxn modelId="{58280E17-D4CD-4199-93C3-1124CD29B12E}" type="presParOf" srcId="{02347788-B9CB-462B-84FF-223B8A182850}" destId="{235F7E17-0EB1-4380-AD5B-03CD9D7C5401}" srcOrd="3" destOrd="0" presId="urn:microsoft.com/office/officeart/2018/2/layout/IconVerticalSolidList"/>
    <dgm:cxn modelId="{EAE5C61C-1F31-419B-83CA-8DDCD46B3699}" type="presParOf" srcId="{A8FA58E5-8882-4A48-A9E8-288B895B3C73}" destId="{9CBC7336-1441-4E28-B317-28B0969144EC}" srcOrd="3" destOrd="0" presId="urn:microsoft.com/office/officeart/2018/2/layout/IconVerticalSolidList"/>
    <dgm:cxn modelId="{894E413C-B2DF-483D-885E-5C264310EC27}" type="presParOf" srcId="{A8FA58E5-8882-4A48-A9E8-288B895B3C73}" destId="{59B8BAD9-E0D8-4F50-A5C6-05B3B8C45B5E}" srcOrd="4" destOrd="0" presId="urn:microsoft.com/office/officeart/2018/2/layout/IconVerticalSolidList"/>
    <dgm:cxn modelId="{2890938F-B84F-46D6-9024-F8F19FD9902F}" type="presParOf" srcId="{59B8BAD9-E0D8-4F50-A5C6-05B3B8C45B5E}" destId="{8B26A573-8E8A-4593-80BA-2FFCA3402813}" srcOrd="0" destOrd="0" presId="urn:microsoft.com/office/officeart/2018/2/layout/IconVerticalSolidList"/>
    <dgm:cxn modelId="{A5F0ED09-6AB6-403B-B0C2-96873F89022F}" type="presParOf" srcId="{59B8BAD9-E0D8-4F50-A5C6-05B3B8C45B5E}" destId="{A643F67E-CE11-43B2-B84E-2DB0B0E04718}" srcOrd="1" destOrd="0" presId="urn:microsoft.com/office/officeart/2018/2/layout/IconVerticalSolidList"/>
    <dgm:cxn modelId="{EF05FEA0-6211-476C-9E9F-F0BDDF6DD1C7}" type="presParOf" srcId="{59B8BAD9-E0D8-4F50-A5C6-05B3B8C45B5E}" destId="{EEA6E7DF-9627-4DEF-96A7-63F8A6812BAE}" srcOrd="2" destOrd="0" presId="urn:microsoft.com/office/officeart/2018/2/layout/IconVerticalSolidList"/>
    <dgm:cxn modelId="{2D635646-E72D-4858-B095-07DE736771D4}" type="presParOf" srcId="{59B8BAD9-E0D8-4F50-A5C6-05B3B8C45B5E}" destId="{6761335D-6386-40B7-97C5-5A0C7CA9FFAF}" srcOrd="3" destOrd="0" presId="urn:microsoft.com/office/officeart/2018/2/layout/IconVerticalSolidList"/>
    <dgm:cxn modelId="{FB08E1C3-E086-4C82-9499-DC7BDE9D51B7}" type="presParOf" srcId="{A8FA58E5-8882-4A48-A9E8-288B895B3C73}" destId="{EF49E084-D441-4219-805D-6ED6451250FE}" srcOrd="5" destOrd="0" presId="urn:microsoft.com/office/officeart/2018/2/layout/IconVerticalSolidList"/>
    <dgm:cxn modelId="{FD1E628E-160C-4176-89F7-DDE52A7AC060}" type="presParOf" srcId="{A8FA58E5-8882-4A48-A9E8-288B895B3C73}" destId="{141EF628-002B-46C6-8CE4-D3D87E2E181E}" srcOrd="6" destOrd="0" presId="urn:microsoft.com/office/officeart/2018/2/layout/IconVerticalSolidList"/>
    <dgm:cxn modelId="{37E33F4F-E8D3-4378-B69B-4498ECD9DA7F}" type="presParOf" srcId="{141EF628-002B-46C6-8CE4-D3D87E2E181E}" destId="{7BCEE3B9-B9CD-49A6-BBFD-AA302F309B41}" srcOrd="0" destOrd="0" presId="urn:microsoft.com/office/officeart/2018/2/layout/IconVerticalSolidList"/>
    <dgm:cxn modelId="{6F5455FE-A79B-468C-93BD-0F795B9480E5}" type="presParOf" srcId="{141EF628-002B-46C6-8CE4-D3D87E2E181E}" destId="{485D7014-75D1-4A5F-B35A-120CCAECBD45}" srcOrd="1" destOrd="0" presId="urn:microsoft.com/office/officeart/2018/2/layout/IconVerticalSolidList"/>
    <dgm:cxn modelId="{41A0AE0C-C3DF-4FDC-86B6-E8B616D3B610}" type="presParOf" srcId="{141EF628-002B-46C6-8CE4-D3D87E2E181E}" destId="{5338097D-1F1E-4CF4-9EC7-43BF039E6EF4}" srcOrd="2" destOrd="0" presId="urn:microsoft.com/office/officeart/2018/2/layout/IconVerticalSolidList"/>
    <dgm:cxn modelId="{120E9060-C090-4D84-ABB5-CCF2B8D85BEE}" type="presParOf" srcId="{141EF628-002B-46C6-8CE4-D3D87E2E181E}" destId="{AFD27CBF-93D5-4B53-8FE0-0448D3E301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822E55-9C3F-4B75-ADED-33CD146390E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DF293F-F7F9-49CE-BCCB-F88EC17C9F9E}">
      <dgm:prSet/>
      <dgm:spPr/>
      <dgm:t>
        <a:bodyPr/>
        <a:lstStyle/>
        <a:p>
          <a:r>
            <a:rPr lang="en-US"/>
            <a:t>Map the value stream; identify wait states and reduce handoffs.</a:t>
          </a:r>
        </a:p>
      </dgm:t>
    </dgm:pt>
    <dgm:pt modelId="{10978DA4-3424-4E3C-A466-306855977BF2}" type="parTrans" cxnId="{933B8393-8C23-4367-A2B3-39CDDC05694D}">
      <dgm:prSet/>
      <dgm:spPr/>
      <dgm:t>
        <a:bodyPr/>
        <a:lstStyle/>
        <a:p>
          <a:endParaRPr lang="en-US"/>
        </a:p>
      </dgm:t>
    </dgm:pt>
    <dgm:pt modelId="{6465ADA9-5DB8-4573-A800-DA4A40F73AA8}" type="sibTrans" cxnId="{933B8393-8C23-4367-A2B3-39CDDC05694D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593A97BA-950C-41DF-9FED-D5216FF3F88D}">
      <dgm:prSet/>
      <dgm:spPr/>
      <dgm:t>
        <a:bodyPr/>
        <a:lstStyle/>
        <a:p>
          <a:r>
            <a:rPr lang="en-US"/>
            <a:t>Adopt continuous integration, fast builds, and automated test suites.</a:t>
          </a:r>
        </a:p>
      </dgm:t>
    </dgm:pt>
    <dgm:pt modelId="{EC411242-4C80-4CA0-B602-88518539C2AC}" type="parTrans" cxnId="{78194645-E3C2-4456-914B-1791E6BC9312}">
      <dgm:prSet/>
      <dgm:spPr/>
      <dgm:t>
        <a:bodyPr/>
        <a:lstStyle/>
        <a:p>
          <a:endParaRPr lang="en-US"/>
        </a:p>
      </dgm:t>
    </dgm:pt>
    <dgm:pt modelId="{C0972B04-DA9C-44B2-90E8-537A21F44C70}" type="sibTrans" cxnId="{78194645-E3C2-4456-914B-1791E6BC9312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B3E48A06-C0F7-4AAE-BF53-E51B9642F8D5}">
      <dgm:prSet/>
      <dgm:spPr/>
      <dgm:t>
        <a:bodyPr/>
        <a:lstStyle/>
        <a:p>
          <a:r>
            <a:rPr lang="en-US"/>
            <a:t>Decouple deploy from release; use feature flags and progressive delivery.</a:t>
          </a:r>
        </a:p>
      </dgm:t>
    </dgm:pt>
    <dgm:pt modelId="{7FC85974-787A-4D22-A205-669C4D83262E}" type="parTrans" cxnId="{B2951BC8-58A9-464A-B8D2-40B2C3BCF570}">
      <dgm:prSet/>
      <dgm:spPr/>
      <dgm:t>
        <a:bodyPr/>
        <a:lstStyle/>
        <a:p>
          <a:endParaRPr lang="en-US"/>
        </a:p>
      </dgm:t>
    </dgm:pt>
    <dgm:pt modelId="{8CAEC045-06E9-4012-9E0A-AB85F781A7EC}" type="sibTrans" cxnId="{B2951BC8-58A9-464A-B8D2-40B2C3BCF570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E0248AA7-0B55-4726-BF64-3F63A0D9BD85}">
      <dgm:prSet/>
      <dgm:spPr/>
      <dgm:t>
        <a:bodyPr/>
        <a:lstStyle/>
        <a:p>
          <a:r>
            <a:rPr lang="en-US"/>
            <a:t>Invest in developer platforms to remove toil (self‑service environments, pipelines).</a:t>
          </a:r>
        </a:p>
      </dgm:t>
    </dgm:pt>
    <dgm:pt modelId="{32CD79D8-97E6-40AA-9F07-BB379CB7D089}" type="parTrans" cxnId="{48105FD7-4801-4811-B289-F7851A7F5A50}">
      <dgm:prSet/>
      <dgm:spPr/>
      <dgm:t>
        <a:bodyPr/>
        <a:lstStyle/>
        <a:p>
          <a:endParaRPr lang="en-US"/>
        </a:p>
      </dgm:t>
    </dgm:pt>
    <dgm:pt modelId="{B29EB5F2-5BF4-4A51-AADA-8A475A899B3E}" type="sibTrans" cxnId="{48105FD7-4801-4811-B289-F7851A7F5A50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48DA89BB-EB61-41BA-AB89-BE62436308B9}" type="pres">
      <dgm:prSet presAssocID="{3C822E55-9C3F-4B75-ADED-33CD146390EA}" presName="Name0" presStyleCnt="0">
        <dgm:presLayoutVars>
          <dgm:animLvl val="lvl"/>
          <dgm:resizeHandles val="exact"/>
        </dgm:presLayoutVars>
      </dgm:prSet>
      <dgm:spPr/>
    </dgm:pt>
    <dgm:pt modelId="{6022EAC3-4A37-4826-9CB1-82B3D0E59D7A}" type="pres">
      <dgm:prSet presAssocID="{D1DF293F-F7F9-49CE-BCCB-F88EC17C9F9E}" presName="compositeNode" presStyleCnt="0">
        <dgm:presLayoutVars>
          <dgm:bulletEnabled val="1"/>
        </dgm:presLayoutVars>
      </dgm:prSet>
      <dgm:spPr/>
    </dgm:pt>
    <dgm:pt modelId="{52AF7AEF-92A1-4C55-A80E-1D13EBE9FD7A}" type="pres">
      <dgm:prSet presAssocID="{D1DF293F-F7F9-49CE-BCCB-F88EC17C9F9E}" presName="bgRect" presStyleLbl="bgAccFollowNode1" presStyleIdx="0" presStyleCnt="4"/>
      <dgm:spPr/>
    </dgm:pt>
    <dgm:pt modelId="{5A169AA2-748F-4915-B3F4-2FD737C1984F}" type="pres">
      <dgm:prSet presAssocID="{6465ADA9-5DB8-4573-A800-DA4A40F73AA8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ED0BC6E-5E3F-40D4-B039-803A76A2EC6F}" type="pres">
      <dgm:prSet presAssocID="{D1DF293F-F7F9-49CE-BCCB-F88EC17C9F9E}" presName="bottomLine" presStyleLbl="alignNode1" presStyleIdx="1" presStyleCnt="8">
        <dgm:presLayoutVars/>
      </dgm:prSet>
      <dgm:spPr/>
    </dgm:pt>
    <dgm:pt modelId="{295A64AB-EF0B-4FD8-AFD7-D0D2CB7C3E63}" type="pres">
      <dgm:prSet presAssocID="{D1DF293F-F7F9-49CE-BCCB-F88EC17C9F9E}" presName="nodeText" presStyleLbl="bgAccFollowNode1" presStyleIdx="0" presStyleCnt="4">
        <dgm:presLayoutVars>
          <dgm:bulletEnabled val="1"/>
        </dgm:presLayoutVars>
      </dgm:prSet>
      <dgm:spPr/>
    </dgm:pt>
    <dgm:pt modelId="{A998C5DD-97D8-40DA-9E32-2C55867A8626}" type="pres">
      <dgm:prSet presAssocID="{6465ADA9-5DB8-4573-A800-DA4A40F73AA8}" presName="sibTrans" presStyleCnt="0"/>
      <dgm:spPr/>
    </dgm:pt>
    <dgm:pt modelId="{3D0D5036-47CC-438E-BEDF-DA32107826E2}" type="pres">
      <dgm:prSet presAssocID="{593A97BA-950C-41DF-9FED-D5216FF3F88D}" presName="compositeNode" presStyleCnt="0">
        <dgm:presLayoutVars>
          <dgm:bulletEnabled val="1"/>
        </dgm:presLayoutVars>
      </dgm:prSet>
      <dgm:spPr/>
    </dgm:pt>
    <dgm:pt modelId="{562C5DDE-14AC-4218-879E-E7ABE2A53E39}" type="pres">
      <dgm:prSet presAssocID="{593A97BA-950C-41DF-9FED-D5216FF3F88D}" presName="bgRect" presStyleLbl="bgAccFollowNode1" presStyleIdx="1" presStyleCnt="4"/>
      <dgm:spPr/>
    </dgm:pt>
    <dgm:pt modelId="{C897E638-C1AB-4F3A-BA69-CFCBCF95F4F8}" type="pres">
      <dgm:prSet presAssocID="{C0972B04-DA9C-44B2-90E8-537A21F44C7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53D67F78-98E6-41FD-8793-75CC07F14EE7}" type="pres">
      <dgm:prSet presAssocID="{593A97BA-950C-41DF-9FED-D5216FF3F88D}" presName="bottomLine" presStyleLbl="alignNode1" presStyleIdx="3" presStyleCnt="8">
        <dgm:presLayoutVars/>
      </dgm:prSet>
      <dgm:spPr/>
    </dgm:pt>
    <dgm:pt modelId="{972FC765-EC93-416A-9334-D9CACE723289}" type="pres">
      <dgm:prSet presAssocID="{593A97BA-950C-41DF-9FED-D5216FF3F88D}" presName="nodeText" presStyleLbl="bgAccFollowNode1" presStyleIdx="1" presStyleCnt="4">
        <dgm:presLayoutVars>
          <dgm:bulletEnabled val="1"/>
        </dgm:presLayoutVars>
      </dgm:prSet>
      <dgm:spPr/>
    </dgm:pt>
    <dgm:pt modelId="{2367425D-8870-4DA7-8415-02D72C9B7236}" type="pres">
      <dgm:prSet presAssocID="{C0972B04-DA9C-44B2-90E8-537A21F44C70}" presName="sibTrans" presStyleCnt="0"/>
      <dgm:spPr/>
    </dgm:pt>
    <dgm:pt modelId="{EE6172FD-8799-49FE-A765-59EF0A425DE4}" type="pres">
      <dgm:prSet presAssocID="{B3E48A06-C0F7-4AAE-BF53-E51B9642F8D5}" presName="compositeNode" presStyleCnt="0">
        <dgm:presLayoutVars>
          <dgm:bulletEnabled val="1"/>
        </dgm:presLayoutVars>
      </dgm:prSet>
      <dgm:spPr/>
    </dgm:pt>
    <dgm:pt modelId="{48C7FFDB-0459-48C2-9430-0741D869ED8D}" type="pres">
      <dgm:prSet presAssocID="{B3E48A06-C0F7-4AAE-BF53-E51B9642F8D5}" presName="bgRect" presStyleLbl="bgAccFollowNode1" presStyleIdx="2" presStyleCnt="4"/>
      <dgm:spPr/>
    </dgm:pt>
    <dgm:pt modelId="{195F17A8-647D-4BFA-9B5C-D8114A104789}" type="pres">
      <dgm:prSet presAssocID="{8CAEC045-06E9-4012-9E0A-AB85F781A7EC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535B88EA-5FE3-4B7C-B6FE-F96793D18CA3}" type="pres">
      <dgm:prSet presAssocID="{B3E48A06-C0F7-4AAE-BF53-E51B9642F8D5}" presName="bottomLine" presStyleLbl="alignNode1" presStyleIdx="5" presStyleCnt="8">
        <dgm:presLayoutVars/>
      </dgm:prSet>
      <dgm:spPr/>
    </dgm:pt>
    <dgm:pt modelId="{CDAC649C-C7EF-4DF4-AB76-7DDD344A2F27}" type="pres">
      <dgm:prSet presAssocID="{B3E48A06-C0F7-4AAE-BF53-E51B9642F8D5}" presName="nodeText" presStyleLbl="bgAccFollowNode1" presStyleIdx="2" presStyleCnt="4">
        <dgm:presLayoutVars>
          <dgm:bulletEnabled val="1"/>
        </dgm:presLayoutVars>
      </dgm:prSet>
      <dgm:spPr/>
    </dgm:pt>
    <dgm:pt modelId="{8FD43650-A030-47C8-B107-3FFD448EF7D1}" type="pres">
      <dgm:prSet presAssocID="{8CAEC045-06E9-4012-9E0A-AB85F781A7EC}" presName="sibTrans" presStyleCnt="0"/>
      <dgm:spPr/>
    </dgm:pt>
    <dgm:pt modelId="{4BAA769F-7752-47C7-A116-0782CB50EB82}" type="pres">
      <dgm:prSet presAssocID="{E0248AA7-0B55-4726-BF64-3F63A0D9BD85}" presName="compositeNode" presStyleCnt="0">
        <dgm:presLayoutVars>
          <dgm:bulletEnabled val="1"/>
        </dgm:presLayoutVars>
      </dgm:prSet>
      <dgm:spPr/>
    </dgm:pt>
    <dgm:pt modelId="{2FCC761C-0A60-425F-AD45-FC3A722B1152}" type="pres">
      <dgm:prSet presAssocID="{E0248AA7-0B55-4726-BF64-3F63A0D9BD85}" presName="bgRect" presStyleLbl="bgAccFollowNode1" presStyleIdx="3" presStyleCnt="4"/>
      <dgm:spPr/>
    </dgm:pt>
    <dgm:pt modelId="{0918C98D-65AA-4D91-9F77-F2643D402AAD}" type="pres">
      <dgm:prSet presAssocID="{B29EB5F2-5BF4-4A51-AADA-8A475A899B3E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1642196F-CB35-4436-A9C0-0433140C7625}" type="pres">
      <dgm:prSet presAssocID="{E0248AA7-0B55-4726-BF64-3F63A0D9BD85}" presName="bottomLine" presStyleLbl="alignNode1" presStyleIdx="7" presStyleCnt="8">
        <dgm:presLayoutVars/>
      </dgm:prSet>
      <dgm:spPr/>
    </dgm:pt>
    <dgm:pt modelId="{45A2FC32-9ECC-48FA-8FE5-D516F19AAA71}" type="pres">
      <dgm:prSet presAssocID="{E0248AA7-0B55-4726-BF64-3F63A0D9BD8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D3B7D24-9E51-4B27-BC79-4E11C08E2679}" type="presOf" srcId="{3C822E55-9C3F-4B75-ADED-33CD146390EA}" destId="{48DA89BB-EB61-41BA-AB89-BE62436308B9}" srcOrd="0" destOrd="0" presId="urn:microsoft.com/office/officeart/2016/7/layout/BasicLinearProcessNumbered"/>
    <dgm:cxn modelId="{0D782825-E0D4-4863-B680-2C3C485B72E4}" type="presOf" srcId="{D1DF293F-F7F9-49CE-BCCB-F88EC17C9F9E}" destId="{52AF7AEF-92A1-4C55-A80E-1D13EBE9FD7A}" srcOrd="0" destOrd="0" presId="urn:microsoft.com/office/officeart/2016/7/layout/BasicLinearProcessNumbered"/>
    <dgm:cxn modelId="{49ECDF35-B133-427F-9BB6-93FE6017A918}" type="presOf" srcId="{593A97BA-950C-41DF-9FED-D5216FF3F88D}" destId="{972FC765-EC93-416A-9334-D9CACE723289}" srcOrd="1" destOrd="0" presId="urn:microsoft.com/office/officeart/2016/7/layout/BasicLinearProcessNumbered"/>
    <dgm:cxn modelId="{F8570243-6624-4CC1-8F42-23D1362921BF}" type="presOf" srcId="{C0972B04-DA9C-44B2-90E8-537A21F44C70}" destId="{C897E638-C1AB-4F3A-BA69-CFCBCF95F4F8}" srcOrd="0" destOrd="0" presId="urn:microsoft.com/office/officeart/2016/7/layout/BasicLinearProcessNumbered"/>
    <dgm:cxn modelId="{C70F8343-0795-4289-B395-74951297A4E1}" type="presOf" srcId="{B3E48A06-C0F7-4AAE-BF53-E51B9642F8D5}" destId="{48C7FFDB-0459-48C2-9430-0741D869ED8D}" srcOrd="0" destOrd="0" presId="urn:microsoft.com/office/officeart/2016/7/layout/BasicLinearProcessNumbered"/>
    <dgm:cxn modelId="{78194645-E3C2-4456-914B-1791E6BC9312}" srcId="{3C822E55-9C3F-4B75-ADED-33CD146390EA}" destId="{593A97BA-950C-41DF-9FED-D5216FF3F88D}" srcOrd="1" destOrd="0" parTransId="{EC411242-4C80-4CA0-B602-88518539C2AC}" sibTransId="{C0972B04-DA9C-44B2-90E8-537A21F44C70}"/>
    <dgm:cxn modelId="{EA972F7A-E92B-42E1-AA70-CD70CEE90F10}" type="presOf" srcId="{B3E48A06-C0F7-4AAE-BF53-E51B9642F8D5}" destId="{CDAC649C-C7EF-4DF4-AB76-7DDD344A2F27}" srcOrd="1" destOrd="0" presId="urn:microsoft.com/office/officeart/2016/7/layout/BasicLinearProcessNumbered"/>
    <dgm:cxn modelId="{1ABD0782-125A-4139-A39C-E3DF5103ACFE}" type="presOf" srcId="{6465ADA9-5DB8-4573-A800-DA4A40F73AA8}" destId="{5A169AA2-748F-4915-B3F4-2FD737C1984F}" srcOrd="0" destOrd="0" presId="urn:microsoft.com/office/officeart/2016/7/layout/BasicLinearProcessNumbered"/>
    <dgm:cxn modelId="{933B8393-8C23-4367-A2B3-39CDDC05694D}" srcId="{3C822E55-9C3F-4B75-ADED-33CD146390EA}" destId="{D1DF293F-F7F9-49CE-BCCB-F88EC17C9F9E}" srcOrd="0" destOrd="0" parTransId="{10978DA4-3424-4E3C-A466-306855977BF2}" sibTransId="{6465ADA9-5DB8-4573-A800-DA4A40F73AA8}"/>
    <dgm:cxn modelId="{1A55C097-93CE-4F14-A3E7-3CF4D20E9480}" type="presOf" srcId="{593A97BA-950C-41DF-9FED-D5216FF3F88D}" destId="{562C5DDE-14AC-4218-879E-E7ABE2A53E39}" srcOrd="0" destOrd="0" presId="urn:microsoft.com/office/officeart/2016/7/layout/BasicLinearProcessNumbered"/>
    <dgm:cxn modelId="{227A78A0-577D-40D2-A11E-44C296633C72}" type="presOf" srcId="{8CAEC045-06E9-4012-9E0A-AB85F781A7EC}" destId="{195F17A8-647D-4BFA-9B5C-D8114A104789}" srcOrd="0" destOrd="0" presId="urn:microsoft.com/office/officeart/2016/7/layout/BasicLinearProcessNumbered"/>
    <dgm:cxn modelId="{A0345AA2-16D1-4282-BB62-4D2F7A70869A}" type="presOf" srcId="{E0248AA7-0B55-4726-BF64-3F63A0D9BD85}" destId="{45A2FC32-9ECC-48FA-8FE5-D516F19AAA71}" srcOrd="1" destOrd="0" presId="urn:microsoft.com/office/officeart/2016/7/layout/BasicLinearProcessNumbered"/>
    <dgm:cxn modelId="{1380A3A9-85F3-4484-9DCC-A433B3B2B674}" type="presOf" srcId="{D1DF293F-F7F9-49CE-BCCB-F88EC17C9F9E}" destId="{295A64AB-EF0B-4FD8-AFD7-D0D2CB7C3E63}" srcOrd="1" destOrd="0" presId="urn:microsoft.com/office/officeart/2016/7/layout/BasicLinearProcessNumbered"/>
    <dgm:cxn modelId="{B2951BC8-58A9-464A-B8D2-40B2C3BCF570}" srcId="{3C822E55-9C3F-4B75-ADED-33CD146390EA}" destId="{B3E48A06-C0F7-4AAE-BF53-E51B9642F8D5}" srcOrd="2" destOrd="0" parTransId="{7FC85974-787A-4D22-A205-669C4D83262E}" sibTransId="{8CAEC045-06E9-4012-9E0A-AB85F781A7EC}"/>
    <dgm:cxn modelId="{48105FD7-4801-4811-B289-F7851A7F5A50}" srcId="{3C822E55-9C3F-4B75-ADED-33CD146390EA}" destId="{E0248AA7-0B55-4726-BF64-3F63A0D9BD85}" srcOrd="3" destOrd="0" parTransId="{32CD79D8-97E6-40AA-9F07-BB379CB7D089}" sibTransId="{B29EB5F2-5BF4-4A51-AADA-8A475A899B3E}"/>
    <dgm:cxn modelId="{466888E4-C644-4336-AFDB-97DA0BF493D9}" type="presOf" srcId="{B29EB5F2-5BF4-4A51-AADA-8A475A899B3E}" destId="{0918C98D-65AA-4D91-9F77-F2643D402AAD}" srcOrd="0" destOrd="0" presId="urn:microsoft.com/office/officeart/2016/7/layout/BasicLinearProcessNumbered"/>
    <dgm:cxn modelId="{7F1230F6-9F41-4D89-A03E-5E82A75A6081}" type="presOf" srcId="{E0248AA7-0B55-4726-BF64-3F63A0D9BD85}" destId="{2FCC761C-0A60-425F-AD45-FC3A722B1152}" srcOrd="0" destOrd="0" presId="urn:microsoft.com/office/officeart/2016/7/layout/BasicLinearProcessNumbered"/>
    <dgm:cxn modelId="{7707C06E-2B66-4336-AF83-6E2344AA9761}" type="presParOf" srcId="{48DA89BB-EB61-41BA-AB89-BE62436308B9}" destId="{6022EAC3-4A37-4826-9CB1-82B3D0E59D7A}" srcOrd="0" destOrd="0" presId="urn:microsoft.com/office/officeart/2016/7/layout/BasicLinearProcessNumbered"/>
    <dgm:cxn modelId="{A11DC7FA-3040-4B0E-9DC0-8AB38F001DB5}" type="presParOf" srcId="{6022EAC3-4A37-4826-9CB1-82B3D0E59D7A}" destId="{52AF7AEF-92A1-4C55-A80E-1D13EBE9FD7A}" srcOrd="0" destOrd="0" presId="urn:microsoft.com/office/officeart/2016/7/layout/BasicLinearProcessNumbered"/>
    <dgm:cxn modelId="{F8AE85DC-1F6F-4C4F-83FF-AF458D6EEF92}" type="presParOf" srcId="{6022EAC3-4A37-4826-9CB1-82B3D0E59D7A}" destId="{5A169AA2-748F-4915-B3F4-2FD737C1984F}" srcOrd="1" destOrd="0" presId="urn:microsoft.com/office/officeart/2016/7/layout/BasicLinearProcessNumbered"/>
    <dgm:cxn modelId="{511DBDBE-3A1F-4604-A80D-465E494E46A4}" type="presParOf" srcId="{6022EAC3-4A37-4826-9CB1-82B3D0E59D7A}" destId="{3ED0BC6E-5E3F-40D4-B039-803A76A2EC6F}" srcOrd="2" destOrd="0" presId="urn:microsoft.com/office/officeart/2016/7/layout/BasicLinearProcessNumbered"/>
    <dgm:cxn modelId="{3E70501F-9C03-45D5-B14A-AA873119B3D9}" type="presParOf" srcId="{6022EAC3-4A37-4826-9CB1-82B3D0E59D7A}" destId="{295A64AB-EF0B-4FD8-AFD7-D0D2CB7C3E63}" srcOrd="3" destOrd="0" presId="urn:microsoft.com/office/officeart/2016/7/layout/BasicLinearProcessNumbered"/>
    <dgm:cxn modelId="{8AB7B5CA-8330-4ADB-A084-8600CBA7BC19}" type="presParOf" srcId="{48DA89BB-EB61-41BA-AB89-BE62436308B9}" destId="{A998C5DD-97D8-40DA-9E32-2C55867A8626}" srcOrd="1" destOrd="0" presId="urn:microsoft.com/office/officeart/2016/7/layout/BasicLinearProcessNumbered"/>
    <dgm:cxn modelId="{C1CFF651-2167-4ECD-B3A1-C0E0D1FD29C6}" type="presParOf" srcId="{48DA89BB-EB61-41BA-AB89-BE62436308B9}" destId="{3D0D5036-47CC-438E-BEDF-DA32107826E2}" srcOrd="2" destOrd="0" presId="urn:microsoft.com/office/officeart/2016/7/layout/BasicLinearProcessNumbered"/>
    <dgm:cxn modelId="{40605106-6F0F-4932-A7CF-665372166146}" type="presParOf" srcId="{3D0D5036-47CC-438E-BEDF-DA32107826E2}" destId="{562C5DDE-14AC-4218-879E-E7ABE2A53E39}" srcOrd="0" destOrd="0" presId="urn:microsoft.com/office/officeart/2016/7/layout/BasicLinearProcessNumbered"/>
    <dgm:cxn modelId="{33A2D26E-D13B-4372-854F-5E19DA270CBB}" type="presParOf" srcId="{3D0D5036-47CC-438E-BEDF-DA32107826E2}" destId="{C897E638-C1AB-4F3A-BA69-CFCBCF95F4F8}" srcOrd="1" destOrd="0" presId="urn:microsoft.com/office/officeart/2016/7/layout/BasicLinearProcessNumbered"/>
    <dgm:cxn modelId="{F1A32769-3AD5-44AD-8F44-5BA8A9A32013}" type="presParOf" srcId="{3D0D5036-47CC-438E-BEDF-DA32107826E2}" destId="{53D67F78-98E6-41FD-8793-75CC07F14EE7}" srcOrd="2" destOrd="0" presId="urn:microsoft.com/office/officeart/2016/7/layout/BasicLinearProcessNumbered"/>
    <dgm:cxn modelId="{5F223956-22E1-471F-ACEF-C56FF492D1A1}" type="presParOf" srcId="{3D0D5036-47CC-438E-BEDF-DA32107826E2}" destId="{972FC765-EC93-416A-9334-D9CACE723289}" srcOrd="3" destOrd="0" presId="urn:microsoft.com/office/officeart/2016/7/layout/BasicLinearProcessNumbered"/>
    <dgm:cxn modelId="{8F9094F3-6BE5-49A4-A5B4-3DBF5B737C35}" type="presParOf" srcId="{48DA89BB-EB61-41BA-AB89-BE62436308B9}" destId="{2367425D-8870-4DA7-8415-02D72C9B7236}" srcOrd="3" destOrd="0" presId="urn:microsoft.com/office/officeart/2016/7/layout/BasicLinearProcessNumbered"/>
    <dgm:cxn modelId="{E5E576CD-BD6F-470E-A7E2-A255B24178AD}" type="presParOf" srcId="{48DA89BB-EB61-41BA-AB89-BE62436308B9}" destId="{EE6172FD-8799-49FE-A765-59EF0A425DE4}" srcOrd="4" destOrd="0" presId="urn:microsoft.com/office/officeart/2016/7/layout/BasicLinearProcessNumbered"/>
    <dgm:cxn modelId="{9323A90B-3A2C-4278-A1EC-8D3DE47A2340}" type="presParOf" srcId="{EE6172FD-8799-49FE-A765-59EF0A425DE4}" destId="{48C7FFDB-0459-48C2-9430-0741D869ED8D}" srcOrd="0" destOrd="0" presId="urn:microsoft.com/office/officeart/2016/7/layout/BasicLinearProcessNumbered"/>
    <dgm:cxn modelId="{4CBA7720-AA59-48AB-BF41-5F6322A11A9E}" type="presParOf" srcId="{EE6172FD-8799-49FE-A765-59EF0A425DE4}" destId="{195F17A8-647D-4BFA-9B5C-D8114A104789}" srcOrd="1" destOrd="0" presId="urn:microsoft.com/office/officeart/2016/7/layout/BasicLinearProcessNumbered"/>
    <dgm:cxn modelId="{31F6F306-4132-4D77-93F6-6A71EAAAE8A6}" type="presParOf" srcId="{EE6172FD-8799-49FE-A765-59EF0A425DE4}" destId="{535B88EA-5FE3-4B7C-B6FE-F96793D18CA3}" srcOrd="2" destOrd="0" presId="urn:microsoft.com/office/officeart/2016/7/layout/BasicLinearProcessNumbered"/>
    <dgm:cxn modelId="{8FB8E47E-1B39-486C-A916-261337F32832}" type="presParOf" srcId="{EE6172FD-8799-49FE-A765-59EF0A425DE4}" destId="{CDAC649C-C7EF-4DF4-AB76-7DDD344A2F27}" srcOrd="3" destOrd="0" presId="urn:microsoft.com/office/officeart/2016/7/layout/BasicLinearProcessNumbered"/>
    <dgm:cxn modelId="{C711862C-0A47-4175-8E73-7CF9A858C871}" type="presParOf" srcId="{48DA89BB-EB61-41BA-AB89-BE62436308B9}" destId="{8FD43650-A030-47C8-B107-3FFD448EF7D1}" srcOrd="5" destOrd="0" presId="urn:microsoft.com/office/officeart/2016/7/layout/BasicLinearProcessNumbered"/>
    <dgm:cxn modelId="{B3D0835B-8E68-490D-B21A-BA4D17AB07E4}" type="presParOf" srcId="{48DA89BB-EB61-41BA-AB89-BE62436308B9}" destId="{4BAA769F-7752-47C7-A116-0782CB50EB82}" srcOrd="6" destOrd="0" presId="urn:microsoft.com/office/officeart/2016/7/layout/BasicLinearProcessNumbered"/>
    <dgm:cxn modelId="{98F3BA92-FB97-458E-BFD7-3E7C4266A970}" type="presParOf" srcId="{4BAA769F-7752-47C7-A116-0782CB50EB82}" destId="{2FCC761C-0A60-425F-AD45-FC3A722B1152}" srcOrd="0" destOrd="0" presId="urn:microsoft.com/office/officeart/2016/7/layout/BasicLinearProcessNumbered"/>
    <dgm:cxn modelId="{5E1640C9-46E5-4574-8A93-B06A87F2FA75}" type="presParOf" srcId="{4BAA769F-7752-47C7-A116-0782CB50EB82}" destId="{0918C98D-65AA-4D91-9F77-F2643D402AAD}" srcOrd="1" destOrd="0" presId="urn:microsoft.com/office/officeart/2016/7/layout/BasicLinearProcessNumbered"/>
    <dgm:cxn modelId="{3E3393CE-EF0D-4A65-9260-7D9A48942255}" type="presParOf" srcId="{4BAA769F-7752-47C7-A116-0782CB50EB82}" destId="{1642196F-CB35-4436-A9C0-0433140C7625}" srcOrd="2" destOrd="0" presId="urn:microsoft.com/office/officeart/2016/7/layout/BasicLinearProcessNumbered"/>
    <dgm:cxn modelId="{2C4BE0D2-C847-4E19-B13E-E51A689F2BCA}" type="presParOf" srcId="{4BAA769F-7752-47C7-A116-0782CB50EB82}" destId="{45A2FC32-9ECC-48FA-8FE5-D516F19AAA7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FD70ED-3AAD-4045-A900-A1EB1DE4AA1A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0512D59-88D4-418F-A51F-C59353711F28}">
      <dgm:prSet/>
      <dgm:spPr/>
      <dgm:t>
        <a:bodyPr/>
        <a:lstStyle/>
        <a:p>
          <a:r>
            <a:rPr lang="en-US"/>
            <a:t>Lead Time for Changes • Deployment Frequency • Change Failure Rate • Time to Restore Service.</a:t>
          </a:r>
        </a:p>
      </dgm:t>
    </dgm:pt>
    <dgm:pt modelId="{7D134D15-654E-45A8-8973-0F34F0DA0674}" type="parTrans" cxnId="{C0113AF6-1247-4704-9140-7C15F4B0D658}">
      <dgm:prSet/>
      <dgm:spPr/>
      <dgm:t>
        <a:bodyPr/>
        <a:lstStyle/>
        <a:p>
          <a:endParaRPr lang="en-US"/>
        </a:p>
      </dgm:t>
    </dgm:pt>
    <dgm:pt modelId="{619EA8E0-9D52-4E4C-A009-D962E5158A39}" type="sibTrans" cxnId="{C0113AF6-1247-4704-9140-7C15F4B0D65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7FCDDC6-FEBA-49D9-8E11-F12D9CC0C1EF}">
      <dgm:prSet/>
      <dgm:spPr/>
      <dgm:t>
        <a:bodyPr/>
        <a:lstStyle/>
        <a:p>
          <a:r>
            <a:rPr lang="en-US"/>
            <a:t>Use these to reveal constraints, track experiments, and guide continuous improvement.</a:t>
          </a:r>
        </a:p>
      </dgm:t>
    </dgm:pt>
    <dgm:pt modelId="{7B3FA19E-55A9-44DA-A65F-0E07D9B715E7}" type="parTrans" cxnId="{5A0870C8-9E53-4314-93CB-E14E45A91295}">
      <dgm:prSet/>
      <dgm:spPr/>
      <dgm:t>
        <a:bodyPr/>
        <a:lstStyle/>
        <a:p>
          <a:endParaRPr lang="en-US"/>
        </a:p>
      </dgm:t>
    </dgm:pt>
    <dgm:pt modelId="{AFC6AC46-1D07-4D41-ADA2-39D5F8982847}" type="sibTrans" cxnId="{5A0870C8-9E53-4314-93CB-E14E45A9129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1A88CB6-B115-4CF4-9602-7A6480EE766F}">
      <dgm:prSet/>
      <dgm:spPr/>
      <dgm:t>
        <a:bodyPr/>
        <a:lstStyle/>
        <a:p>
          <a:r>
            <a:rPr lang="en-US"/>
            <a:t>Combine with flow metrics (WIP, flow efficiency) for a complete picture.</a:t>
          </a:r>
        </a:p>
      </dgm:t>
    </dgm:pt>
    <dgm:pt modelId="{14CFA94A-41A9-4C27-A3EA-E7FFA9C9A5B9}" type="parTrans" cxnId="{B3F83586-4883-4948-88A3-6C1459DAB96B}">
      <dgm:prSet/>
      <dgm:spPr/>
      <dgm:t>
        <a:bodyPr/>
        <a:lstStyle/>
        <a:p>
          <a:endParaRPr lang="en-US"/>
        </a:p>
      </dgm:t>
    </dgm:pt>
    <dgm:pt modelId="{CBB9789E-D33B-44D7-A702-3730052E3C55}" type="sibTrans" cxnId="{B3F83586-4883-4948-88A3-6C1459DAB96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D6CE8AB-2A5D-481B-A41E-1C405FDC82A0}" type="pres">
      <dgm:prSet presAssocID="{4BFD70ED-3AAD-4045-A900-A1EB1DE4AA1A}" presName="Name0" presStyleCnt="0">
        <dgm:presLayoutVars>
          <dgm:animLvl val="lvl"/>
          <dgm:resizeHandles val="exact"/>
        </dgm:presLayoutVars>
      </dgm:prSet>
      <dgm:spPr/>
    </dgm:pt>
    <dgm:pt modelId="{8DC67622-8BA7-429D-AD91-669A9444EBBA}" type="pres">
      <dgm:prSet presAssocID="{D0512D59-88D4-418F-A51F-C59353711F28}" presName="compositeNode" presStyleCnt="0">
        <dgm:presLayoutVars>
          <dgm:bulletEnabled val="1"/>
        </dgm:presLayoutVars>
      </dgm:prSet>
      <dgm:spPr/>
    </dgm:pt>
    <dgm:pt modelId="{93BA0C72-0AD7-4A5A-B08E-399ED1810FE4}" type="pres">
      <dgm:prSet presAssocID="{D0512D59-88D4-418F-A51F-C59353711F28}" presName="bgRect" presStyleLbl="bgAccFollowNode1" presStyleIdx="0" presStyleCnt="3"/>
      <dgm:spPr/>
    </dgm:pt>
    <dgm:pt modelId="{C5B129BA-3E57-4DEE-AC59-FEA6A43BBDAA}" type="pres">
      <dgm:prSet presAssocID="{619EA8E0-9D52-4E4C-A009-D962E5158A3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C73D4BC-8611-4D46-A77F-2994A1FAFB83}" type="pres">
      <dgm:prSet presAssocID="{D0512D59-88D4-418F-A51F-C59353711F28}" presName="bottomLine" presStyleLbl="alignNode1" presStyleIdx="1" presStyleCnt="6">
        <dgm:presLayoutVars/>
      </dgm:prSet>
      <dgm:spPr/>
    </dgm:pt>
    <dgm:pt modelId="{5549A023-389F-4277-A657-B789BABA9C1B}" type="pres">
      <dgm:prSet presAssocID="{D0512D59-88D4-418F-A51F-C59353711F28}" presName="nodeText" presStyleLbl="bgAccFollowNode1" presStyleIdx="0" presStyleCnt="3">
        <dgm:presLayoutVars>
          <dgm:bulletEnabled val="1"/>
        </dgm:presLayoutVars>
      </dgm:prSet>
      <dgm:spPr/>
    </dgm:pt>
    <dgm:pt modelId="{405EC234-23AC-4AD5-885F-F034629E7625}" type="pres">
      <dgm:prSet presAssocID="{619EA8E0-9D52-4E4C-A009-D962E5158A39}" presName="sibTrans" presStyleCnt="0"/>
      <dgm:spPr/>
    </dgm:pt>
    <dgm:pt modelId="{B9C5DE7D-CECB-446F-9588-7989C8885525}" type="pres">
      <dgm:prSet presAssocID="{27FCDDC6-FEBA-49D9-8E11-F12D9CC0C1EF}" presName="compositeNode" presStyleCnt="0">
        <dgm:presLayoutVars>
          <dgm:bulletEnabled val="1"/>
        </dgm:presLayoutVars>
      </dgm:prSet>
      <dgm:spPr/>
    </dgm:pt>
    <dgm:pt modelId="{E6FBF4E1-0807-45CB-B8F6-4E9E48A2E4E2}" type="pres">
      <dgm:prSet presAssocID="{27FCDDC6-FEBA-49D9-8E11-F12D9CC0C1EF}" presName="bgRect" presStyleLbl="bgAccFollowNode1" presStyleIdx="1" presStyleCnt="3"/>
      <dgm:spPr/>
    </dgm:pt>
    <dgm:pt modelId="{EAC6F000-198A-46AB-954A-E10E744DF944}" type="pres">
      <dgm:prSet presAssocID="{AFC6AC46-1D07-4D41-ADA2-39D5F8982847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44813BC-B86D-4CFE-B96F-0C3AC1F540E7}" type="pres">
      <dgm:prSet presAssocID="{27FCDDC6-FEBA-49D9-8E11-F12D9CC0C1EF}" presName="bottomLine" presStyleLbl="alignNode1" presStyleIdx="3" presStyleCnt="6">
        <dgm:presLayoutVars/>
      </dgm:prSet>
      <dgm:spPr/>
    </dgm:pt>
    <dgm:pt modelId="{20DDDFD4-3358-4718-A679-DC520C2EFCD5}" type="pres">
      <dgm:prSet presAssocID="{27FCDDC6-FEBA-49D9-8E11-F12D9CC0C1EF}" presName="nodeText" presStyleLbl="bgAccFollowNode1" presStyleIdx="1" presStyleCnt="3">
        <dgm:presLayoutVars>
          <dgm:bulletEnabled val="1"/>
        </dgm:presLayoutVars>
      </dgm:prSet>
      <dgm:spPr/>
    </dgm:pt>
    <dgm:pt modelId="{5DEB4CA6-E6A2-495E-8740-4FBAF798E5EE}" type="pres">
      <dgm:prSet presAssocID="{AFC6AC46-1D07-4D41-ADA2-39D5F8982847}" presName="sibTrans" presStyleCnt="0"/>
      <dgm:spPr/>
    </dgm:pt>
    <dgm:pt modelId="{F849DB90-F47A-47B5-A98C-FF200725D3E6}" type="pres">
      <dgm:prSet presAssocID="{81A88CB6-B115-4CF4-9602-7A6480EE766F}" presName="compositeNode" presStyleCnt="0">
        <dgm:presLayoutVars>
          <dgm:bulletEnabled val="1"/>
        </dgm:presLayoutVars>
      </dgm:prSet>
      <dgm:spPr/>
    </dgm:pt>
    <dgm:pt modelId="{0B335830-044A-4D0E-B349-CA40655DE811}" type="pres">
      <dgm:prSet presAssocID="{81A88CB6-B115-4CF4-9602-7A6480EE766F}" presName="bgRect" presStyleLbl="bgAccFollowNode1" presStyleIdx="2" presStyleCnt="3"/>
      <dgm:spPr/>
    </dgm:pt>
    <dgm:pt modelId="{F6629E8C-FB1E-412E-BE3B-D0B2CE61FFCC}" type="pres">
      <dgm:prSet presAssocID="{CBB9789E-D33B-44D7-A702-3730052E3C5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31AEF31-38EE-4EF8-9BED-8E978766429F}" type="pres">
      <dgm:prSet presAssocID="{81A88CB6-B115-4CF4-9602-7A6480EE766F}" presName="bottomLine" presStyleLbl="alignNode1" presStyleIdx="5" presStyleCnt="6">
        <dgm:presLayoutVars/>
      </dgm:prSet>
      <dgm:spPr/>
    </dgm:pt>
    <dgm:pt modelId="{F19390AC-9466-4B3C-8BA4-3F2BFC46946E}" type="pres">
      <dgm:prSet presAssocID="{81A88CB6-B115-4CF4-9602-7A6480EE766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C60100B-7B5E-4EA2-BB81-1B8B9A5E177A}" type="presOf" srcId="{27FCDDC6-FEBA-49D9-8E11-F12D9CC0C1EF}" destId="{E6FBF4E1-0807-45CB-B8F6-4E9E48A2E4E2}" srcOrd="0" destOrd="0" presId="urn:microsoft.com/office/officeart/2016/7/layout/BasicLinearProcessNumbered"/>
    <dgm:cxn modelId="{01460825-33B3-4272-AB47-21C68D1052DF}" type="presOf" srcId="{619EA8E0-9D52-4E4C-A009-D962E5158A39}" destId="{C5B129BA-3E57-4DEE-AC59-FEA6A43BBDAA}" srcOrd="0" destOrd="0" presId="urn:microsoft.com/office/officeart/2016/7/layout/BasicLinearProcessNumbered"/>
    <dgm:cxn modelId="{F750AF25-491E-4FAA-8F84-91D38B2E01C8}" type="presOf" srcId="{D0512D59-88D4-418F-A51F-C59353711F28}" destId="{5549A023-389F-4277-A657-B789BABA9C1B}" srcOrd="1" destOrd="0" presId="urn:microsoft.com/office/officeart/2016/7/layout/BasicLinearProcessNumbered"/>
    <dgm:cxn modelId="{A156012A-7479-4FC4-AC18-83C8AFA4DCFC}" type="presOf" srcId="{D0512D59-88D4-418F-A51F-C59353711F28}" destId="{93BA0C72-0AD7-4A5A-B08E-399ED1810FE4}" srcOrd="0" destOrd="0" presId="urn:microsoft.com/office/officeart/2016/7/layout/BasicLinearProcessNumbered"/>
    <dgm:cxn modelId="{B1831440-9873-4FEA-9DBC-E474B62B5D76}" type="presOf" srcId="{4BFD70ED-3AAD-4045-A900-A1EB1DE4AA1A}" destId="{BD6CE8AB-2A5D-481B-A41E-1C405FDC82A0}" srcOrd="0" destOrd="0" presId="urn:microsoft.com/office/officeart/2016/7/layout/BasicLinearProcessNumbered"/>
    <dgm:cxn modelId="{111D285C-8DFC-4A4E-823A-1623EE882B2A}" type="presOf" srcId="{CBB9789E-D33B-44D7-A702-3730052E3C55}" destId="{F6629E8C-FB1E-412E-BE3B-D0B2CE61FFCC}" srcOrd="0" destOrd="0" presId="urn:microsoft.com/office/officeart/2016/7/layout/BasicLinearProcessNumbered"/>
    <dgm:cxn modelId="{F20D9348-230F-4D0C-A784-F085AA3D16AE}" type="presOf" srcId="{81A88CB6-B115-4CF4-9602-7A6480EE766F}" destId="{F19390AC-9466-4B3C-8BA4-3F2BFC46946E}" srcOrd="1" destOrd="0" presId="urn:microsoft.com/office/officeart/2016/7/layout/BasicLinearProcessNumbered"/>
    <dgm:cxn modelId="{0A977959-4BF3-45E7-8E2B-A9111A62EA81}" type="presOf" srcId="{27FCDDC6-FEBA-49D9-8E11-F12D9CC0C1EF}" destId="{20DDDFD4-3358-4718-A679-DC520C2EFCD5}" srcOrd="1" destOrd="0" presId="urn:microsoft.com/office/officeart/2016/7/layout/BasicLinearProcessNumbered"/>
    <dgm:cxn modelId="{B3F83586-4883-4948-88A3-6C1459DAB96B}" srcId="{4BFD70ED-3AAD-4045-A900-A1EB1DE4AA1A}" destId="{81A88CB6-B115-4CF4-9602-7A6480EE766F}" srcOrd="2" destOrd="0" parTransId="{14CFA94A-41A9-4C27-A3EA-E7FFA9C9A5B9}" sibTransId="{CBB9789E-D33B-44D7-A702-3730052E3C55}"/>
    <dgm:cxn modelId="{D95524A6-AC54-4F84-B641-F87E28736FA2}" type="presOf" srcId="{AFC6AC46-1D07-4D41-ADA2-39D5F8982847}" destId="{EAC6F000-198A-46AB-954A-E10E744DF944}" srcOrd="0" destOrd="0" presId="urn:microsoft.com/office/officeart/2016/7/layout/BasicLinearProcessNumbered"/>
    <dgm:cxn modelId="{9F35E8AB-7441-4F71-8939-816129855EFF}" type="presOf" srcId="{81A88CB6-B115-4CF4-9602-7A6480EE766F}" destId="{0B335830-044A-4D0E-B349-CA40655DE811}" srcOrd="0" destOrd="0" presId="urn:microsoft.com/office/officeart/2016/7/layout/BasicLinearProcessNumbered"/>
    <dgm:cxn modelId="{5A0870C8-9E53-4314-93CB-E14E45A91295}" srcId="{4BFD70ED-3AAD-4045-A900-A1EB1DE4AA1A}" destId="{27FCDDC6-FEBA-49D9-8E11-F12D9CC0C1EF}" srcOrd="1" destOrd="0" parTransId="{7B3FA19E-55A9-44DA-A65F-0E07D9B715E7}" sibTransId="{AFC6AC46-1D07-4D41-ADA2-39D5F8982847}"/>
    <dgm:cxn modelId="{C0113AF6-1247-4704-9140-7C15F4B0D658}" srcId="{4BFD70ED-3AAD-4045-A900-A1EB1DE4AA1A}" destId="{D0512D59-88D4-418F-A51F-C59353711F28}" srcOrd="0" destOrd="0" parTransId="{7D134D15-654E-45A8-8973-0F34F0DA0674}" sibTransId="{619EA8E0-9D52-4E4C-A009-D962E5158A39}"/>
    <dgm:cxn modelId="{A2C6F2E3-9DEC-480D-83E2-9D36857A57E0}" type="presParOf" srcId="{BD6CE8AB-2A5D-481B-A41E-1C405FDC82A0}" destId="{8DC67622-8BA7-429D-AD91-669A9444EBBA}" srcOrd="0" destOrd="0" presId="urn:microsoft.com/office/officeart/2016/7/layout/BasicLinearProcessNumbered"/>
    <dgm:cxn modelId="{FDB5EE5A-5B1E-4FB5-8F81-3285852F648A}" type="presParOf" srcId="{8DC67622-8BA7-429D-AD91-669A9444EBBA}" destId="{93BA0C72-0AD7-4A5A-B08E-399ED1810FE4}" srcOrd="0" destOrd="0" presId="urn:microsoft.com/office/officeart/2016/7/layout/BasicLinearProcessNumbered"/>
    <dgm:cxn modelId="{AF2C511A-E1CF-44F3-86BC-1726A70D628F}" type="presParOf" srcId="{8DC67622-8BA7-429D-AD91-669A9444EBBA}" destId="{C5B129BA-3E57-4DEE-AC59-FEA6A43BBDAA}" srcOrd="1" destOrd="0" presId="urn:microsoft.com/office/officeart/2016/7/layout/BasicLinearProcessNumbered"/>
    <dgm:cxn modelId="{571896E1-89F8-4B77-B13E-D1BF648A38D8}" type="presParOf" srcId="{8DC67622-8BA7-429D-AD91-669A9444EBBA}" destId="{5C73D4BC-8611-4D46-A77F-2994A1FAFB83}" srcOrd="2" destOrd="0" presId="urn:microsoft.com/office/officeart/2016/7/layout/BasicLinearProcessNumbered"/>
    <dgm:cxn modelId="{04663363-63BF-466E-AE0D-F9CF32E099E4}" type="presParOf" srcId="{8DC67622-8BA7-429D-AD91-669A9444EBBA}" destId="{5549A023-389F-4277-A657-B789BABA9C1B}" srcOrd="3" destOrd="0" presId="urn:microsoft.com/office/officeart/2016/7/layout/BasicLinearProcessNumbered"/>
    <dgm:cxn modelId="{05F79F2C-51DD-45B9-835E-578898D5626D}" type="presParOf" srcId="{BD6CE8AB-2A5D-481B-A41E-1C405FDC82A0}" destId="{405EC234-23AC-4AD5-885F-F034629E7625}" srcOrd="1" destOrd="0" presId="urn:microsoft.com/office/officeart/2016/7/layout/BasicLinearProcessNumbered"/>
    <dgm:cxn modelId="{936D385B-32C3-480B-98BD-ED4F63CEECD8}" type="presParOf" srcId="{BD6CE8AB-2A5D-481B-A41E-1C405FDC82A0}" destId="{B9C5DE7D-CECB-446F-9588-7989C8885525}" srcOrd="2" destOrd="0" presId="urn:microsoft.com/office/officeart/2016/7/layout/BasicLinearProcessNumbered"/>
    <dgm:cxn modelId="{5430DB75-281E-44C0-89B2-57131E8C12E1}" type="presParOf" srcId="{B9C5DE7D-CECB-446F-9588-7989C8885525}" destId="{E6FBF4E1-0807-45CB-B8F6-4E9E48A2E4E2}" srcOrd="0" destOrd="0" presId="urn:microsoft.com/office/officeart/2016/7/layout/BasicLinearProcessNumbered"/>
    <dgm:cxn modelId="{7D23EC88-DC9D-4E51-BFA8-1BFFDC115D5E}" type="presParOf" srcId="{B9C5DE7D-CECB-446F-9588-7989C8885525}" destId="{EAC6F000-198A-46AB-954A-E10E744DF944}" srcOrd="1" destOrd="0" presId="urn:microsoft.com/office/officeart/2016/7/layout/BasicLinearProcessNumbered"/>
    <dgm:cxn modelId="{0C2758F6-D5F7-4D20-9F46-A85D8FB2BD8E}" type="presParOf" srcId="{B9C5DE7D-CECB-446F-9588-7989C8885525}" destId="{044813BC-B86D-4CFE-B96F-0C3AC1F540E7}" srcOrd="2" destOrd="0" presId="urn:microsoft.com/office/officeart/2016/7/layout/BasicLinearProcessNumbered"/>
    <dgm:cxn modelId="{03CCD5DC-9DFD-4B4D-93E4-2D42321B4B24}" type="presParOf" srcId="{B9C5DE7D-CECB-446F-9588-7989C8885525}" destId="{20DDDFD4-3358-4718-A679-DC520C2EFCD5}" srcOrd="3" destOrd="0" presId="urn:microsoft.com/office/officeart/2016/7/layout/BasicLinearProcessNumbered"/>
    <dgm:cxn modelId="{B80EB873-9E60-4C4A-B47C-5307E9EF13E3}" type="presParOf" srcId="{BD6CE8AB-2A5D-481B-A41E-1C405FDC82A0}" destId="{5DEB4CA6-E6A2-495E-8740-4FBAF798E5EE}" srcOrd="3" destOrd="0" presId="urn:microsoft.com/office/officeart/2016/7/layout/BasicLinearProcessNumbered"/>
    <dgm:cxn modelId="{1B056C5E-FD5F-4988-A576-F5CCAE28D7C8}" type="presParOf" srcId="{BD6CE8AB-2A5D-481B-A41E-1C405FDC82A0}" destId="{F849DB90-F47A-47B5-A98C-FF200725D3E6}" srcOrd="4" destOrd="0" presId="urn:microsoft.com/office/officeart/2016/7/layout/BasicLinearProcessNumbered"/>
    <dgm:cxn modelId="{8059C52F-C15D-4667-9BEE-671ED85EE913}" type="presParOf" srcId="{F849DB90-F47A-47B5-A98C-FF200725D3E6}" destId="{0B335830-044A-4D0E-B349-CA40655DE811}" srcOrd="0" destOrd="0" presId="urn:microsoft.com/office/officeart/2016/7/layout/BasicLinearProcessNumbered"/>
    <dgm:cxn modelId="{6DA2CE0D-9B52-4B1E-8317-7A6C4D8C6328}" type="presParOf" srcId="{F849DB90-F47A-47B5-A98C-FF200725D3E6}" destId="{F6629E8C-FB1E-412E-BE3B-D0B2CE61FFCC}" srcOrd="1" destOrd="0" presId="urn:microsoft.com/office/officeart/2016/7/layout/BasicLinearProcessNumbered"/>
    <dgm:cxn modelId="{57FC4F93-2645-4988-A169-41F4A9B4FF8E}" type="presParOf" srcId="{F849DB90-F47A-47B5-A98C-FF200725D3E6}" destId="{A31AEF31-38EE-4EF8-9BED-8E978766429F}" srcOrd="2" destOrd="0" presId="urn:microsoft.com/office/officeart/2016/7/layout/BasicLinearProcessNumbered"/>
    <dgm:cxn modelId="{15ECA5FA-7C6E-4A1B-90B7-A27CDBAAD6EF}" type="presParOf" srcId="{F849DB90-F47A-47B5-A98C-FF200725D3E6}" destId="{F19390AC-9466-4B3C-8BA4-3F2BFC46946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051188-DDD9-4ED3-819A-AFBCD69D7F2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1F2E5DB-2216-4CC1-9D66-817A1020103D}">
      <dgm:prSet/>
      <dgm:spPr/>
      <dgm:t>
        <a:bodyPr/>
        <a:lstStyle/>
        <a:p>
          <a:r>
            <a:rPr lang="en-US"/>
            <a:t>IT Revolution. (2024). Cycle Time vs. Lead Time: A Comprehensive Guide. https://itrevolution.com/articles/cycle-time-vs-lead-time/</a:t>
          </a:r>
        </a:p>
      </dgm:t>
    </dgm:pt>
    <dgm:pt modelId="{FEF67CDE-3D87-45C3-BF17-F27D4106E1B0}" type="parTrans" cxnId="{E182C961-70AD-41D9-8564-F016264562F9}">
      <dgm:prSet/>
      <dgm:spPr/>
      <dgm:t>
        <a:bodyPr/>
        <a:lstStyle/>
        <a:p>
          <a:endParaRPr lang="en-US"/>
        </a:p>
      </dgm:t>
    </dgm:pt>
    <dgm:pt modelId="{5672A808-378A-4A3F-AE8C-B4E67A12FE96}" type="sibTrans" cxnId="{E182C961-70AD-41D9-8564-F016264562F9}">
      <dgm:prSet/>
      <dgm:spPr/>
      <dgm:t>
        <a:bodyPr/>
        <a:lstStyle/>
        <a:p>
          <a:endParaRPr lang="en-US"/>
        </a:p>
      </dgm:t>
    </dgm:pt>
    <dgm:pt modelId="{1362BC0B-E1C2-4B11-AF3E-A4FEC65CC3E7}">
      <dgm:prSet/>
      <dgm:spPr/>
      <dgm:t>
        <a:bodyPr/>
        <a:lstStyle/>
        <a:p>
          <a:r>
            <a:rPr lang="en-US"/>
            <a:t>IT Revolution. (n.d.). The DevOps Handbook (excerpt). https://images.itrevolution.com/documents/DevOps_Handbook_Intro_Part1_Part2.pdf</a:t>
          </a:r>
        </a:p>
      </dgm:t>
    </dgm:pt>
    <dgm:pt modelId="{A3C18337-A3D9-437D-AAE1-0F81BB2CD113}" type="parTrans" cxnId="{FB8D4E9F-789A-407F-BDA7-CC0C9CAE1100}">
      <dgm:prSet/>
      <dgm:spPr/>
      <dgm:t>
        <a:bodyPr/>
        <a:lstStyle/>
        <a:p>
          <a:endParaRPr lang="en-US"/>
        </a:p>
      </dgm:t>
    </dgm:pt>
    <dgm:pt modelId="{EDE8EEFD-C2C4-46F2-9AFA-E2A970CF8698}" type="sibTrans" cxnId="{FB8D4E9F-789A-407F-BDA7-CC0C9CAE1100}">
      <dgm:prSet/>
      <dgm:spPr/>
      <dgm:t>
        <a:bodyPr/>
        <a:lstStyle/>
        <a:p>
          <a:endParaRPr lang="en-US"/>
        </a:p>
      </dgm:t>
    </dgm:pt>
    <dgm:pt modelId="{AFD2AB1C-C374-4006-8132-8F149E68B133}">
      <dgm:prSet/>
      <dgm:spPr/>
      <dgm:t>
        <a:bodyPr/>
        <a:lstStyle/>
        <a:p>
          <a:r>
            <a:rPr lang="en-US"/>
            <a:t>DORA. (2018). Accelerate: State of DevOps Report. https://dora.dev/research/2018/dora-report/2018-dora-accelerate-state-of-devops-report.pdf</a:t>
          </a:r>
        </a:p>
      </dgm:t>
    </dgm:pt>
    <dgm:pt modelId="{8CDF7490-F5A6-4947-9820-64FF0B31D57C}" type="parTrans" cxnId="{87A15A98-FA44-4436-8110-DD8FE287A566}">
      <dgm:prSet/>
      <dgm:spPr/>
      <dgm:t>
        <a:bodyPr/>
        <a:lstStyle/>
        <a:p>
          <a:endParaRPr lang="en-US"/>
        </a:p>
      </dgm:t>
    </dgm:pt>
    <dgm:pt modelId="{28C80BB5-B141-4DEF-8B7A-9EF61F2B83B4}" type="sibTrans" cxnId="{87A15A98-FA44-4436-8110-DD8FE287A566}">
      <dgm:prSet/>
      <dgm:spPr/>
      <dgm:t>
        <a:bodyPr/>
        <a:lstStyle/>
        <a:p>
          <a:endParaRPr lang="en-US"/>
        </a:p>
      </dgm:t>
    </dgm:pt>
    <dgm:pt modelId="{51DFA1A1-3DC8-447D-A3D6-A8F5EEB85F93}">
      <dgm:prSet/>
      <dgm:spPr/>
      <dgm:t>
        <a:bodyPr/>
        <a:lstStyle/>
        <a:p>
          <a:r>
            <a:rPr lang="en-US"/>
            <a:t>DORA. (2024). Accelerate State of DevOps Report. https://dora.dev/research/2024/dora-report/</a:t>
          </a:r>
        </a:p>
      </dgm:t>
    </dgm:pt>
    <dgm:pt modelId="{88391B63-14DB-4E00-BEDF-B8FBB73F1933}" type="parTrans" cxnId="{EF742103-7FCA-4FFE-877B-01149724AEFC}">
      <dgm:prSet/>
      <dgm:spPr/>
      <dgm:t>
        <a:bodyPr/>
        <a:lstStyle/>
        <a:p>
          <a:endParaRPr lang="en-US"/>
        </a:p>
      </dgm:t>
    </dgm:pt>
    <dgm:pt modelId="{9751E1FF-8DE4-4AEA-8AF1-8BB22DC00039}" type="sibTrans" cxnId="{EF742103-7FCA-4FFE-877B-01149724AEFC}">
      <dgm:prSet/>
      <dgm:spPr/>
      <dgm:t>
        <a:bodyPr/>
        <a:lstStyle/>
        <a:p>
          <a:endParaRPr lang="en-US"/>
        </a:p>
      </dgm:t>
    </dgm:pt>
    <dgm:pt modelId="{0AFA2C95-A174-4CFE-86BC-50BED5392EE6}">
      <dgm:prSet/>
      <dgm:spPr/>
      <dgm:t>
        <a:bodyPr/>
        <a:lstStyle/>
        <a:p>
          <a:r>
            <a:rPr lang="en-US"/>
            <a:t>SixSigma.us. (2024, Aug 5). Takt Time vs. Cycle Time vs. Lead Time. https://www.6sigma.us/six-sigma-in-focus/takt-time-vs-cycle-time-vs-lead-time/</a:t>
          </a:r>
        </a:p>
      </dgm:t>
    </dgm:pt>
    <dgm:pt modelId="{943D2912-8FA9-4AA7-9C81-43D7BE760495}" type="parTrans" cxnId="{29F4800F-371F-4E88-AEAC-A4220CD24634}">
      <dgm:prSet/>
      <dgm:spPr/>
      <dgm:t>
        <a:bodyPr/>
        <a:lstStyle/>
        <a:p>
          <a:endParaRPr lang="en-US"/>
        </a:p>
      </dgm:t>
    </dgm:pt>
    <dgm:pt modelId="{4D0048F8-2DF5-442D-83F0-3323493757C0}" type="sibTrans" cxnId="{29F4800F-371F-4E88-AEAC-A4220CD24634}">
      <dgm:prSet/>
      <dgm:spPr/>
      <dgm:t>
        <a:bodyPr/>
        <a:lstStyle/>
        <a:p>
          <a:endParaRPr lang="en-US"/>
        </a:p>
      </dgm:t>
    </dgm:pt>
    <dgm:pt modelId="{F69CAC42-DF21-4A64-AAB4-56243DE514D3}">
      <dgm:prSet/>
      <dgm:spPr/>
      <dgm:t>
        <a:bodyPr/>
        <a:lstStyle/>
        <a:p>
          <a:r>
            <a:rPr lang="en-US"/>
            <a:t>Agile‑Academy. (n.d.). Lead Time vs. Cycle Time. https://www.agile-academy.com/en/agile-dictionary/lead-time-vs-cycle-time/</a:t>
          </a:r>
        </a:p>
      </dgm:t>
    </dgm:pt>
    <dgm:pt modelId="{7C95FDEE-40CA-4BEC-B0F5-F240C3812CAC}" type="parTrans" cxnId="{9E4DD99E-592F-4DD0-890B-4CB97904323F}">
      <dgm:prSet/>
      <dgm:spPr/>
      <dgm:t>
        <a:bodyPr/>
        <a:lstStyle/>
        <a:p>
          <a:endParaRPr lang="en-US"/>
        </a:p>
      </dgm:t>
    </dgm:pt>
    <dgm:pt modelId="{1642FEDA-DE9F-43D0-AD7D-B04D0105913B}" type="sibTrans" cxnId="{9E4DD99E-592F-4DD0-890B-4CB97904323F}">
      <dgm:prSet/>
      <dgm:spPr/>
      <dgm:t>
        <a:bodyPr/>
        <a:lstStyle/>
        <a:p>
          <a:endParaRPr lang="en-US"/>
        </a:p>
      </dgm:t>
    </dgm:pt>
    <dgm:pt modelId="{09082D1C-37D6-40FD-9B75-E414DC649D89}" type="pres">
      <dgm:prSet presAssocID="{79051188-DDD9-4ED3-819A-AFBCD69D7F28}" presName="vert0" presStyleCnt="0">
        <dgm:presLayoutVars>
          <dgm:dir/>
          <dgm:animOne val="branch"/>
          <dgm:animLvl val="lvl"/>
        </dgm:presLayoutVars>
      </dgm:prSet>
      <dgm:spPr/>
    </dgm:pt>
    <dgm:pt modelId="{EECE6EA0-53A9-4394-ABC0-080F9008E874}" type="pres">
      <dgm:prSet presAssocID="{01F2E5DB-2216-4CC1-9D66-817A1020103D}" presName="thickLine" presStyleLbl="alignNode1" presStyleIdx="0" presStyleCnt="6"/>
      <dgm:spPr/>
    </dgm:pt>
    <dgm:pt modelId="{2A7A6EC6-D9D6-41B7-B326-20080219CB9F}" type="pres">
      <dgm:prSet presAssocID="{01F2E5DB-2216-4CC1-9D66-817A1020103D}" presName="horz1" presStyleCnt="0"/>
      <dgm:spPr/>
    </dgm:pt>
    <dgm:pt modelId="{ACFFAA31-CB92-4DD6-B9DB-BE3A261E3307}" type="pres">
      <dgm:prSet presAssocID="{01F2E5DB-2216-4CC1-9D66-817A1020103D}" presName="tx1" presStyleLbl="revTx" presStyleIdx="0" presStyleCnt="6"/>
      <dgm:spPr/>
    </dgm:pt>
    <dgm:pt modelId="{F2B59AFA-98F3-4788-A78B-85ED8589D11A}" type="pres">
      <dgm:prSet presAssocID="{01F2E5DB-2216-4CC1-9D66-817A1020103D}" presName="vert1" presStyleCnt="0"/>
      <dgm:spPr/>
    </dgm:pt>
    <dgm:pt modelId="{23611D3C-3D76-48D6-B0E5-17B31F881F13}" type="pres">
      <dgm:prSet presAssocID="{1362BC0B-E1C2-4B11-AF3E-A4FEC65CC3E7}" presName="thickLine" presStyleLbl="alignNode1" presStyleIdx="1" presStyleCnt="6"/>
      <dgm:spPr/>
    </dgm:pt>
    <dgm:pt modelId="{16DE4114-B81A-4EA3-B221-6950D2AE2274}" type="pres">
      <dgm:prSet presAssocID="{1362BC0B-E1C2-4B11-AF3E-A4FEC65CC3E7}" presName="horz1" presStyleCnt="0"/>
      <dgm:spPr/>
    </dgm:pt>
    <dgm:pt modelId="{DD86E0BF-781C-420B-96E1-9DA25E23455C}" type="pres">
      <dgm:prSet presAssocID="{1362BC0B-E1C2-4B11-AF3E-A4FEC65CC3E7}" presName="tx1" presStyleLbl="revTx" presStyleIdx="1" presStyleCnt="6"/>
      <dgm:spPr/>
    </dgm:pt>
    <dgm:pt modelId="{5223B572-ABE9-4E75-8470-F93DF711CF11}" type="pres">
      <dgm:prSet presAssocID="{1362BC0B-E1C2-4B11-AF3E-A4FEC65CC3E7}" presName="vert1" presStyleCnt="0"/>
      <dgm:spPr/>
    </dgm:pt>
    <dgm:pt modelId="{7698874A-54A3-47BC-B68F-D8D38D3C243B}" type="pres">
      <dgm:prSet presAssocID="{AFD2AB1C-C374-4006-8132-8F149E68B133}" presName="thickLine" presStyleLbl="alignNode1" presStyleIdx="2" presStyleCnt="6"/>
      <dgm:spPr/>
    </dgm:pt>
    <dgm:pt modelId="{37C6489E-50CA-4D83-8A97-0A7321C5835B}" type="pres">
      <dgm:prSet presAssocID="{AFD2AB1C-C374-4006-8132-8F149E68B133}" presName="horz1" presStyleCnt="0"/>
      <dgm:spPr/>
    </dgm:pt>
    <dgm:pt modelId="{324444E1-452F-4A94-BCD5-3C90B62A1F41}" type="pres">
      <dgm:prSet presAssocID="{AFD2AB1C-C374-4006-8132-8F149E68B133}" presName="tx1" presStyleLbl="revTx" presStyleIdx="2" presStyleCnt="6"/>
      <dgm:spPr/>
    </dgm:pt>
    <dgm:pt modelId="{0192F586-4469-4602-A4C0-B69D1500D3D9}" type="pres">
      <dgm:prSet presAssocID="{AFD2AB1C-C374-4006-8132-8F149E68B133}" presName="vert1" presStyleCnt="0"/>
      <dgm:spPr/>
    </dgm:pt>
    <dgm:pt modelId="{EA3C5690-91F5-48D4-ABE5-3C52F0BBC9E4}" type="pres">
      <dgm:prSet presAssocID="{51DFA1A1-3DC8-447D-A3D6-A8F5EEB85F93}" presName="thickLine" presStyleLbl="alignNode1" presStyleIdx="3" presStyleCnt="6"/>
      <dgm:spPr/>
    </dgm:pt>
    <dgm:pt modelId="{578B92BC-B8F5-4174-8C14-4CE4F5C98CD8}" type="pres">
      <dgm:prSet presAssocID="{51DFA1A1-3DC8-447D-A3D6-A8F5EEB85F93}" presName="horz1" presStyleCnt="0"/>
      <dgm:spPr/>
    </dgm:pt>
    <dgm:pt modelId="{AF8A39C8-BBCB-466B-8F09-C30254D6A773}" type="pres">
      <dgm:prSet presAssocID="{51DFA1A1-3DC8-447D-A3D6-A8F5EEB85F93}" presName="tx1" presStyleLbl="revTx" presStyleIdx="3" presStyleCnt="6"/>
      <dgm:spPr/>
    </dgm:pt>
    <dgm:pt modelId="{EBC5A634-DB01-42C3-B909-63BE63848911}" type="pres">
      <dgm:prSet presAssocID="{51DFA1A1-3DC8-447D-A3D6-A8F5EEB85F93}" presName="vert1" presStyleCnt="0"/>
      <dgm:spPr/>
    </dgm:pt>
    <dgm:pt modelId="{8B403273-ED15-4C87-82BC-AFD960AB99B9}" type="pres">
      <dgm:prSet presAssocID="{0AFA2C95-A174-4CFE-86BC-50BED5392EE6}" presName="thickLine" presStyleLbl="alignNode1" presStyleIdx="4" presStyleCnt="6"/>
      <dgm:spPr/>
    </dgm:pt>
    <dgm:pt modelId="{F09CA48B-EA14-4D47-B8FF-C466AE2A1ADC}" type="pres">
      <dgm:prSet presAssocID="{0AFA2C95-A174-4CFE-86BC-50BED5392EE6}" presName="horz1" presStyleCnt="0"/>
      <dgm:spPr/>
    </dgm:pt>
    <dgm:pt modelId="{AC76C16D-F7F8-44F4-9814-ED57F8AF0752}" type="pres">
      <dgm:prSet presAssocID="{0AFA2C95-A174-4CFE-86BC-50BED5392EE6}" presName="tx1" presStyleLbl="revTx" presStyleIdx="4" presStyleCnt="6"/>
      <dgm:spPr/>
    </dgm:pt>
    <dgm:pt modelId="{7D1B6CF9-281B-49D1-90D0-0BD4071C8C59}" type="pres">
      <dgm:prSet presAssocID="{0AFA2C95-A174-4CFE-86BC-50BED5392EE6}" presName="vert1" presStyleCnt="0"/>
      <dgm:spPr/>
    </dgm:pt>
    <dgm:pt modelId="{C5ABDBAB-F131-4186-A351-5CCEFB1D9C14}" type="pres">
      <dgm:prSet presAssocID="{F69CAC42-DF21-4A64-AAB4-56243DE514D3}" presName="thickLine" presStyleLbl="alignNode1" presStyleIdx="5" presStyleCnt="6"/>
      <dgm:spPr/>
    </dgm:pt>
    <dgm:pt modelId="{CC83C212-45B3-4F65-BDCB-E168782AE68A}" type="pres">
      <dgm:prSet presAssocID="{F69CAC42-DF21-4A64-AAB4-56243DE514D3}" presName="horz1" presStyleCnt="0"/>
      <dgm:spPr/>
    </dgm:pt>
    <dgm:pt modelId="{B53A872E-77FD-428B-B468-6D0F9E0FBAFB}" type="pres">
      <dgm:prSet presAssocID="{F69CAC42-DF21-4A64-AAB4-56243DE514D3}" presName="tx1" presStyleLbl="revTx" presStyleIdx="5" presStyleCnt="6"/>
      <dgm:spPr/>
    </dgm:pt>
    <dgm:pt modelId="{05592B20-B0C9-4946-9C4B-5EA1B15BB290}" type="pres">
      <dgm:prSet presAssocID="{F69CAC42-DF21-4A64-AAB4-56243DE514D3}" presName="vert1" presStyleCnt="0"/>
      <dgm:spPr/>
    </dgm:pt>
  </dgm:ptLst>
  <dgm:cxnLst>
    <dgm:cxn modelId="{EF742103-7FCA-4FFE-877B-01149724AEFC}" srcId="{79051188-DDD9-4ED3-819A-AFBCD69D7F28}" destId="{51DFA1A1-3DC8-447D-A3D6-A8F5EEB85F93}" srcOrd="3" destOrd="0" parTransId="{88391B63-14DB-4E00-BEDF-B8FBB73F1933}" sibTransId="{9751E1FF-8DE4-4AEA-8AF1-8BB22DC00039}"/>
    <dgm:cxn modelId="{299AB804-DF5A-4325-A624-953870B889CD}" type="presOf" srcId="{79051188-DDD9-4ED3-819A-AFBCD69D7F28}" destId="{09082D1C-37D6-40FD-9B75-E414DC649D89}" srcOrd="0" destOrd="0" presId="urn:microsoft.com/office/officeart/2008/layout/LinedList"/>
    <dgm:cxn modelId="{29F4800F-371F-4E88-AEAC-A4220CD24634}" srcId="{79051188-DDD9-4ED3-819A-AFBCD69D7F28}" destId="{0AFA2C95-A174-4CFE-86BC-50BED5392EE6}" srcOrd="4" destOrd="0" parTransId="{943D2912-8FA9-4AA7-9C81-43D7BE760495}" sibTransId="{4D0048F8-2DF5-442D-83F0-3323493757C0}"/>
    <dgm:cxn modelId="{E182C961-70AD-41D9-8564-F016264562F9}" srcId="{79051188-DDD9-4ED3-819A-AFBCD69D7F28}" destId="{01F2E5DB-2216-4CC1-9D66-817A1020103D}" srcOrd="0" destOrd="0" parTransId="{FEF67CDE-3D87-45C3-BF17-F27D4106E1B0}" sibTransId="{5672A808-378A-4A3F-AE8C-B4E67A12FE96}"/>
    <dgm:cxn modelId="{40757D66-8546-40C8-BB77-AFD1D7868BB7}" type="presOf" srcId="{AFD2AB1C-C374-4006-8132-8F149E68B133}" destId="{324444E1-452F-4A94-BCD5-3C90B62A1F41}" srcOrd="0" destOrd="0" presId="urn:microsoft.com/office/officeart/2008/layout/LinedList"/>
    <dgm:cxn modelId="{BC166468-FCC4-4A73-8574-0B77CD68CF1C}" type="presOf" srcId="{1362BC0B-E1C2-4B11-AF3E-A4FEC65CC3E7}" destId="{DD86E0BF-781C-420B-96E1-9DA25E23455C}" srcOrd="0" destOrd="0" presId="urn:microsoft.com/office/officeart/2008/layout/LinedList"/>
    <dgm:cxn modelId="{D296F786-A860-4C93-B056-3C44846075BC}" type="presOf" srcId="{0AFA2C95-A174-4CFE-86BC-50BED5392EE6}" destId="{AC76C16D-F7F8-44F4-9814-ED57F8AF0752}" srcOrd="0" destOrd="0" presId="urn:microsoft.com/office/officeart/2008/layout/LinedList"/>
    <dgm:cxn modelId="{87A15A98-FA44-4436-8110-DD8FE287A566}" srcId="{79051188-DDD9-4ED3-819A-AFBCD69D7F28}" destId="{AFD2AB1C-C374-4006-8132-8F149E68B133}" srcOrd="2" destOrd="0" parTransId="{8CDF7490-F5A6-4947-9820-64FF0B31D57C}" sibTransId="{28C80BB5-B141-4DEF-8B7A-9EF61F2B83B4}"/>
    <dgm:cxn modelId="{9E4DD99E-592F-4DD0-890B-4CB97904323F}" srcId="{79051188-DDD9-4ED3-819A-AFBCD69D7F28}" destId="{F69CAC42-DF21-4A64-AAB4-56243DE514D3}" srcOrd="5" destOrd="0" parTransId="{7C95FDEE-40CA-4BEC-B0F5-F240C3812CAC}" sibTransId="{1642FEDA-DE9F-43D0-AD7D-B04D0105913B}"/>
    <dgm:cxn modelId="{FB8D4E9F-789A-407F-BDA7-CC0C9CAE1100}" srcId="{79051188-DDD9-4ED3-819A-AFBCD69D7F28}" destId="{1362BC0B-E1C2-4B11-AF3E-A4FEC65CC3E7}" srcOrd="1" destOrd="0" parTransId="{A3C18337-A3D9-437D-AAE1-0F81BB2CD113}" sibTransId="{EDE8EEFD-C2C4-46F2-9AFA-E2A970CF8698}"/>
    <dgm:cxn modelId="{1775B9AE-EBB5-4FDF-AB84-0FDDE7935D0B}" type="presOf" srcId="{01F2E5DB-2216-4CC1-9D66-817A1020103D}" destId="{ACFFAA31-CB92-4DD6-B9DB-BE3A261E3307}" srcOrd="0" destOrd="0" presId="urn:microsoft.com/office/officeart/2008/layout/LinedList"/>
    <dgm:cxn modelId="{20C506C0-04D1-4CE6-9DBF-F1DF1E68775D}" type="presOf" srcId="{F69CAC42-DF21-4A64-AAB4-56243DE514D3}" destId="{B53A872E-77FD-428B-B468-6D0F9E0FBAFB}" srcOrd="0" destOrd="0" presId="urn:microsoft.com/office/officeart/2008/layout/LinedList"/>
    <dgm:cxn modelId="{A31651DE-2981-4FAC-B18E-2C07BE81CA9D}" type="presOf" srcId="{51DFA1A1-3DC8-447D-A3D6-A8F5EEB85F93}" destId="{AF8A39C8-BBCB-466B-8F09-C30254D6A773}" srcOrd="0" destOrd="0" presId="urn:microsoft.com/office/officeart/2008/layout/LinedList"/>
    <dgm:cxn modelId="{5C3FC0A2-C5EB-4213-8C8D-21C9C9141E7A}" type="presParOf" srcId="{09082D1C-37D6-40FD-9B75-E414DC649D89}" destId="{EECE6EA0-53A9-4394-ABC0-080F9008E874}" srcOrd="0" destOrd="0" presId="urn:microsoft.com/office/officeart/2008/layout/LinedList"/>
    <dgm:cxn modelId="{AF52EB65-05C8-4049-B55D-B9CF449A9E0E}" type="presParOf" srcId="{09082D1C-37D6-40FD-9B75-E414DC649D89}" destId="{2A7A6EC6-D9D6-41B7-B326-20080219CB9F}" srcOrd="1" destOrd="0" presId="urn:microsoft.com/office/officeart/2008/layout/LinedList"/>
    <dgm:cxn modelId="{247A92CB-4204-491C-BAE5-090AD5B72910}" type="presParOf" srcId="{2A7A6EC6-D9D6-41B7-B326-20080219CB9F}" destId="{ACFFAA31-CB92-4DD6-B9DB-BE3A261E3307}" srcOrd="0" destOrd="0" presId="urn:microsoft.com/office/officeart/2008/layout/LinedList"/>
    <dgm:cxn modelId="{0EB16133-F6D1-445A-933E-AB89290AE924}" type="presParOf" srcId="{2A7A6EC6-D9D6-41B7-B326-20080219CB9F}" destId="{F2B59AFA-98F3-4788-A78B-85ED8589D11A}" srcOrd="1" destOrd="0" presId="urn:microsoft.com/office/officeart/2008/layout/LinedList"/>
    <dgm:cxn modelId="{B8BAC786-B88B-4524-A2ED-BA381B0452A0}" type="presParOf" srcId="{09082D1C-37D6-40FD-9B75-E414DC649D89}" destId="{23611D3C-3D76-48D6-B0E5-17B31F881F13}" srcOrd="2" destOrd="0" presId="urn:microsoft.com/office/officeart/2008/layout/LinedList"/>
    <dgm:cxn modelId="{276C968E-AE34-4C9A-AE1E-98919B74AC96}" type="presParOf" srcId="{09082D1C-37D6-40FD-9B75-E414DC649D89}" destId="{16DE4114-B81A-4EA3-B221-6950D2AE2274}" srcOrd="3" destOrd="0" presId="urn:microsoft.com/office/officeart/2008/layout/LinedList"/>
    <dgm:cxn modelId="{7BE291B3-BD59-44A7-832D-7BB3AEC9A491}" type="presParOf" srcId="{16DE4114-B81A-4EA3-B221-6950D2AE2274}" destId="{DD86E0BF-781C-420B-96E1-9DA25E23455C}" srcOrd="0" destOrd="0" presId="urn:microsoft.com/office/officeart/2008/layout/LinedList"/>
    <dgm:cxn modelId="{9DE27F46-046C-4DDC-A304-1FC57E8578BB}" type="presParOf" srcId="{16DE4114-B81A-4EA3-B221-6950D2AE2274}" destId="{5223B572-ABE9-4E75-8470-F93DF711CF11}" srcOrd="1" destOrd="0" presId="urn:microsoft.com/office/officeart/2008/layout/LinedList"/>
    <dgm:cxn modelId="{ACFF254B-320C-45E6-AEE6-99854AC1C59A}" type="presParOf" srcId="{09082D1C-37D6-40FD-9B75-E414DC649D89}" destId="{7698874A-54A3-47BC-B68F-D8D38D3C243B}" srcOrd="4" destOrd="0" presId="urn:microsoft.com/office/officeart/2008/layout/LinedList"/>
    <dgm:cxn modelId="{40809791-E9C0-442D-B3A0-D43BD4BD2624}" type="presParOf" srcId="{09082D1C-37D6-40FD-9B75-E414DC649D89}" destId="{37C6489E-50CA-4D83-8A97-0A7321C5835B}" srcOrd="5" destOrd="0" presId="urn:microsoft.com/office/officeart/2008/layout/LinedList"/>
    <dgm:cxn modelId="{0E40FE60-EBFC-46AD-B15D-EDC8C53358B6}" type="presParOf" srcId="{37C6489E-50CA-4D83-8A97-0A7321C5835B}" destId="{324444E1-452F-4A94-BCD5-3C90B62A1F41}" srcOrd="0" destOrd="0" presId="urn:microsoft.com/office/officeart/2008/layout/LinedList"/>
    <dgm:cxn modelId="{C5FD902E-9227-436C-B4FC-C34E2A4A8786}" type="presParOf" srcId="{37C6489E-50CA-4D83-8A97-0A7321C5835B}" destId="{0192F586-4469-4602-A4C0-B69D1500D3D9}" srcOrd="1" destOrd="0" presId="urn:microsoft.com/office/officeart/2008/layout/LinedList"/>
    <dgm:cxn modelId="{59B00BE5-0BEC-4567-A044-C5A4A24139CE}" type="presParOf" srcId="{09082D1C-37D6-40FD-9B75-E414DC649D89}" destId="{EA3C5690-91F5-48D4-ABE5-3C52F0BBC9E4}" srcOrd="6" destOrd="0" presId="urn:microsoft.com/office/officeart/2008/layout/LinedList"/>
    <dgm:cxn modelId="{AE29CC9B-4706-4B1B-A52D-38E092425900}" type="presParOf" srcId="{09082D1C-37D6-40FD-9B75-E414DC649D89}" destId="{578B92BC-B8F5-4174-8C14-4CE4F5C98CD8}" srcOrd="7" destOrd="0" presId="urn:microsoft.com/office/officeart/2008/layout/LinedList"/>
    <dgm:cxn modelId="{8B4CFD94-E103-41B5-BA96-E93BFCD12FF8}" type="presParOf" srcId="{578B92BC-B8F5-4174-8C14-4CE4F5C98CD8}" destId="{AF8A39C8-BBCB-466B-8F09-C30254D6A773}" srcOrd="0" destOrd="0" presId="urn:microsoft.com/office/officeart/2008/layout/LinedList"/>
    <dgm:cxn modelId="{277ADD0B-E632-4130-800D-C899432CA8D1}" type="presParOf" srcId="{578B92BC-B8F5-4174-8C14-4CE4F5C98CD8}" destId="{EBC5A634-DB01-42C3-B909-63BE63848911}" srcOrd="1" destOrd="0" presId="urn:microsoft.com/office/officeart/2008/layout/LinedList"/>
    <dgm:cxn modelId="{2842A624-73FE-45E3-9DB7-DE7158B84FA5}" type="presParOf" srcId="{09082D1C-37D6-40FD-9B75-E414DC649D89}" destId="{8B403273-ED15-4C87-82BC-AFD960AB99B9}" srcOrd="8" destOrd="0" presId="urn:microsoft.com/office/officeart/2008/layout/LinedList"/>
    <dgm:cxn modelId="{5EAFFB38-D364-4F1B-B489-99EF3F752313}" type="presParOf" srcId="{09082D1C-37D6-40FD-9B75-E414DC649D89}" destId="{F09CA48B-EA14-4D47-B8FF-C466AE2A1ADC}" srcOrd="9" destOrd="0" presId="urn:microsoft.com/office/officeart/2008/layout/LinedList"/>
    <dgm:cxn modelId="{DFEA24DF-4241-4F2A-8D13-87775D9105A1}" type="presParOf" srcId="{F09CA48B-EA14-4D47-B8FF-C466AE2A1ADC}" destId="{AC76C16D-F7F8-44F4-9814-ED57F8AF0752}" srcOrd="0" destOrd="0" presId="urn:microsoft.com/office/officeart/2008/layout/LinedList"/>
    <dgm:cxn modelId="{9729AE65-BCE8-4E0C-98C1-D1870BA6461E}" type="presParOf" srcId="{F09CA48B-EA14-4D47-B8FF-C466AE2A1ADC}" destId="{7D1B6CF9-281B-49D1-90D0-0BD4071C8C59}" srcOrd="1" destOrd="0" presId="urn:microsoft.com/office/officeart/2008/layout/LinedList"/>
    <dgm:cxn modelId="{F0E8CE1D-CB85-4B5B-B653-ED3BF14250A3}" type="presParOf" srcId="{09082D1C-37D6-40FD-9B75-E414DC649D89}" destId="{C5ABDBAB-F131-4186-A351-5CCEFB1D9C14}" srcOrd="10" destOrd="0" presId="urn:microsoft.com/office/officeart/2008/layout/LinedList"/>
    <dgm:cxn modelId="{01657EEE-36EC-4403-B609-4A04814DEE98}" type="presParOf" srcId="{09082D1C-37D6-40FD-9B75-E414DC649D89}" destId="{CC83C212-45B3-4F65-BDCB-E168782AE68A}" srcOrd="11" destOrd="0" presId="urn:microsoft.com/office/officeart/2008/layout/LinedList"/>
    <dgm:cxn modelId="{E560A954-4979-441B-B082-C6D3DB56B409}" type="presParOf" srcId="{CC83C212-45B3-4F65-BDCB-E168782AE68A}" destId="{B53A872E-77FD-428B-B468-6D0F9E0FBAFB}" srcOrd="0" destOrd="0" presId="urn:microsoft.com/office/officeart/2008/layout/LinedList"/>
    <dgm:cxn modelId="{5BEF0C7A-A637-47CF-849D-25CC7482DCB0}" type="presParOf" srcId="{CC83C212-45B3-4F65-BDCB-E168782AE68A}" destId="{05592B20-B0C9-4946-9C4B-5EA1B15BB2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E876E-2BE4-44ED-8E14-74D05A7F778D}">
      <dsp:nvSpPr>
        <dsp:cNvPr id="0" name=""/>
        <dsp:cNvSpPr/>
      </dsp:nvSpPr>
      <dsp:spPr>
        <a:xfrm>
          <a:off x="751497" y="1045360"/>
          <a:ext cx="1066640" cy="1066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6DA83-6DF8-469A-B8C0-2BBE01B45000}">
      <dsp:nvSpPr>
        <dsp:cNvPr id="0" name=""/>
        <dsp:cNvSpPr/>
      </dsp:nvSpPr>
      <dsp:spPr>
        <a:xfrm>
          <a:off x="99661" y="2427444"/>
          <a:ext cx="2370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End‑to‑end flow of work from idea/business hypothesis to a technology‑enabled service in customers’ hands.</a:t>
          </a:r>
        </a:p>
      </dsp:txBody>
      <dsp:txXfrm>
        <a:off x="99661" y="2427444"/>
        <a:ext cx="2370311" cy="720000"/>
      </dsp:txXfrm>
    </dsp:sp>
    <dsp:sp modelId="{DD2CD000-7753-42BB-90AE-D33D2E67EFCE}">
      <dsp:nvSpPr>
        <dsp:cNvPr id="0" name=""/>
        <dsp:cNvSpPr/>
      </dsp:nvSpPr>
      <dsp:spPr>
        <a:xfrm>
          <a:off x="3536613" y="1045360"/>
          <a:ext cx="1066640" cy="1066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BE59E-3E89-4299-A129-A4E2258737F1}">
      <dsp:nvSpPr>
        <dsp:cNvPr id="0" name=""/>
        <dsp:cNvSpPr/>
      </dsp:nvSpPr>
      <dsp:spPr>
        <a:xfrm>
          <a:off x="2884777" y="2427444"/>
          <a:ext cx="2370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Focus: accelerate flow, reduce waste/hand‑offs, and improve reliability and quality.</a:t>
          </a:r>
        </a:p>
      </dsp:txBody>
      <dsp:txXfrm>
        <a:off x="2884777" y="2427444"/>
        <a:ext cx="2370311" cy="720000"/>
      </dsp:txXfrm>
    </dsp:sp>
    <dsp:sp modelId="{5C11C8EC-1AA0-4029-BE3F-E23B487C21ED}">
      <dsp:nvSpPr>
        <dsp:cNvPr id="0" name=""/>
        <dsp:cNvSpPr/>
      </dsp:nvSpPr>
      <dsp:spPr>
        <a:xfrm>
          <a:off x="6321729" y="1045360"/>
          <a:ext cx="1066640" cy="1066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BDCF6-C1D5-44DC-917E-C19BD7CB317F}">
      <dsp:nvSpPr>
        <dsp:cNvPr id="0" name=""/>
        <dsp:cNvSpPr/>
      </dsp:nvSpPr>
      <dsp:spPr>
        <a:xfrm>
          <a:off x="5669893" y="2427444"/>
          <a:ext cx="2370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Key lens from Lean + DevOps applied to software delivery and operations.</a:t>
          </a:r>
        </a:p>
      </dsp:txBody>
      <dsp:txXfrm>
        <a:off x="5669893" y="2427444"/>
        <a:ext cx="2370311" cy="720000"/>
      </dsp:txXfrm>
    </dsp:sp>
    <dsp:sp modelId="{DCB35C0C-6F7F-4596-A08B-27B278AFEB52}">
      <dsp:nvSpPr>
        <dsp:cNvPr id="0" name=""/>
        <dsp:cNvSpPr/>
      </dsp:nvSpPr>
      <dsp:spPr>
        <a:xfrm>
          <a:off x="9106845" y="1045360"/>
          <a:ext cx="1066640" cy="1066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A22F7-C298-46C7-961A-77AB7BEFCE2E}">
      <dsp:nvSpPr>
        <dsp:cNvPr id="0" name=""/>
        <dsp:cNvSpPr/>
      </dsp:nvSpPr>
      <dsp:spPr>
        <a:xfrm>
          <a:off x="8455009" y="2427444"/>
          <a:ext cx="2370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Source: The DevOps Handbook (IT Revolution) and related articles.</a:t>
          </a:r>
        </a:p>
      </dsp:txBody>
      <dsp:txXfrm>
        <a:off x="8455009" y="2427444"/>
        <a:ext cx="237031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527DB-4DCB-4B7B-91CE-E1F66F05845F}">
      <dsp:nvSpPr>
        <dsp:cNvPr id="0" name=""/>
        <dsp:cNvSpPr/>
      </dsp:nvSpPr>
      <dsp:spPr>
        <a:xfrm>
          <a:off x="0" y="766604"/>
          <a:ext cx="6252094" cy="8353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Lead Time: Total time from request (idea/order) to delivery in production (includes waiting/queues).</a:t>
          </a:r>
        </a:p>
      </dsp:txBody>
      <dsp:txXfrm>
        <a:off x="40780" y="807384"/>
        <a:ext cx="6170534" cy="753819"/>
      </dsp:txXfrm>
    </dsp:sp>
    <dsp:sp modelId="{7E8C74D8-94CA-4065-804B-A5179AFB85E2}">
      <dsp:nvSpPr>
        <dsp:cNvPr id="0" name=""/>
        <dsp:cNvSpPr/>
      </dsp:nvSpPr>
      <dsp:spPr>
        <a:xfrm>
          <a:off x="0" y="1662464"/>
          <a:ext cx="6252094" cy="835379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Processing Time (a.k.a. value‑added time): Time actively spent doing the work (e.g., coding, testing).</a:t>
          </a:r>
        </a:p>
      </dsp:txBody>
      <dsp:txXfrm>
        <a:off x="40780" y="1703244"/>
        <a:ext cx="6170534" cy="753819"/>
      </dsp:txXfrm>
    </dsp:sp>
    <dsp:sp modelId="{85FFE741-2B79-4300-8087-9C5813B1410C}">
      <dsp:nvSpPr>
        <dsp:cNvPr id="0" name=""/>
        <dsp:cNvSpPr/>
      </dsp:nvSpPr>
      <dsp:spPr>
        <a:xfrm>
          <a:off x="0" y="2558325"/>
          <a:ext cx="6252094" cy="835379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Implication: Large gaps between lead and processing time signal bottlenecks (queues, handoffs, approvals).</a:t>
          </a:r>
        </a:p>
      </dsp:txBody>
      <dsp:txXfrm>
        <a:off x="40780" y="2599105"/>
        <a:ext cx="6170534" cy="753819"/>
      </dsp:txXfrm>
    </dsp:sp>
    <dsp:sp modelId="{38ED2D2A-66D6-4557-B75D-A74940D11A37}">
      <dsp:nvSpPr>
        <dsp:cNvPr id="0" name=""/>
        <dsp:cNvSpPr/>
      </dsp:nvSpPr>
      <dsp:spPr>
        <a:xfrm>
          <a:off x="0" y="3454184"/>
          <a:ext cx="6252094" cy="83537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Sources: IT Revolution (cycle vs. lead time), Six Sigma resources on processing time.</a:t>
          </a:r>
        </a:p>
      </dsp:txBody>
      <dsp:txXfrm>
        <a:off x="40780" y="3494964"/>
        <a:ext cx="6170534" cy="753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5079E-0166-4ED4-953B-CE5BF9A03D1E}">
      <dsp:nvSpPr>
        <dsp:cNvPr id="0" name=""/>
        <dsp:cNvSpPr/>
      </dsp:nvSpPr>
      <dsp:spPr>
        <a:xfrm>
          <a:off x="0" y="0"/>
          <a:ext cx="62520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CDF24-C303-4B61-B8B2-2DE98035A3B6}">
      <dsp:nvSpPr>
        <dsp:cNvPr id="0" name=""/>
        <dsp:cNvSpPr/>
      </dsp:nvSpPr>
      <dsp:spPr>
        <a:xfrm>
          <a:off x="0" y="0"/>
          <a:ext cx="6252094" cy="1264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 performers frequently exhibit change lead times from one month to six months.</a:t>
          </a:r>
        </a:p>
      </dsp:txBody>
      <dsp:txXfrm>
        <a:off x="0" y="0"/>
        <a:ext cx="6252094" cy="1264042"/>
      </dsp:txXfrm>
    </dsp:sp>
    <dsp:sp modelId="{5379B4E3-98D7-4F4A-B343-2383008C8615}">
      <dsp:nvSpPr>
        <dsp:cNvPr id="0" name=""/>
        <dsp:cNvSpPr/>
      </dsp:nvSpPr>
      <dsp:spPr>
        <a:xfrm>
          <a:off x="0" y="1264042"/>
          <a:ext cx="6252094" cy="0"/>
        </a:xfrm>
        <a:prstGeom prst="lin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AD0CE-DAAD-4B67-8B9F-6DC991D7D714}">
      <dsp:nvSpPr>
        <dsp:cNvPr id="0" name=""/>
        <dsp:cNvSpPr/>
      </dsp:nvSpPr>
      <dsp:spPr>
        <a:xfrm>
          <a:off x="0" y="1264042"/>
          <a:ext cx="6252094" cy="1264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Drivers: large batch releases, manual testing/approvals, env. contention, change advisory boards, long queues.</a:t>
          </a:r>
        </a:p>
      </dsp:txBody>
      <dsp:txXfrm>
        <a:off x="0" y="1264042"/>
        <a:ext cx="6252094" cy="1264042"/>
      </dsp:txXfrm>
    </dsp:sp>
    <dsp:sp modelId="{2BC35DE3-68EC-4DD0-829B-0DE2E3447212}">
      <dsp:nvSpPr>
        <dsp:cNvPr id="0" name=""/>
        <dsp:cNvSpPr/>
      </dsp:nvSpPr>
      <dsp:spPr>
        <a:xfrm>
          <a:off x="0" y="2528084"/>
          <a:ext cx="6252094" cy="0"/>
        </a:xfrm>
        <a:prstGeom prst="lin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8BFE0-3868-43D2-B7C4-35B030805A7B}">
      <dsp:nvSpPr>
        <dsp:cNvPr id="0" name=""/>
        <dsp:cNvSpPr/>
      </dsp:nvSpPr>
      <dsp:spPr>
        <a:xfrm>
          <a:off x="0" y="2528085"/>
          <a:ext cx="6252094" cy="1264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Impact: slower feedback, higher risk per release, delayed value realization.</a:t>
          </a:r>
        </a:p>
      </dsp:txBody>
      <dsp:txXfrm>
        <a:off x="0" y="2528085"/>
        <a:ext cx="6252094" cy="1264042"/>
      </dsp:txXfrm>
    </dsp:sp>
    <dsp:sp modelId="{235B2A7B-9305-4FC0-856C-DF7D1AFB8949}">
      <dsp:nvSpPr>
        <dsp:cNvPr id="0" name=""/>
        <dsp:cNvSpPr/>
      </dsp:nvSpPr>
      <dsp:spPr>
        <a:xfrm>
          <a:off x="0" y="3792127"/>
          <a:ext cx="6252094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85A17-56D5-42BF-892E-F42420222DBD}">
      <dsp:nvSpPr>
        <dsp:cNvPr id="0" name=""/>
        <dsp:cNvSpPr/>
      </dsp:nvSpPr>
      <dsp:spPr>
        <a:xfrm>
          <a:off x="0" y="3792127"/>
          <a:ext cx="6252094" cy="1264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Source: DORA Accelerate reports.</a:t>
          </a:r>
        </a:p>
      </dsp:txBody>
      <dsp:txXfrm>
        <a:off x="0" y="3792127"/>
        <a:ext cx="6252094" cy="12640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CB64B-7289-4F6F-9E52-4159A0600389}">
      <dsp:nvSpPr>
        <dsp:cNvPr id="0" name=""/>
        <dsp:cNvSpPr/>
      </dsp:nvSpPr>
      <dsp:spPr>
        <a:xfrm>
          <a:off x="0" y="2288"/>
          <a:ext cx="6362567" cy="11598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BECB5-151C-45D3-83A3-C7DBE7CBAF47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AADC5-A95E-4A97-A98B-652B57BC4B3C}">
      <dsp:nvSpPr>
        <dsp:cNvPr id="0" name=""/>
        <dsp:cNvSpPr/>
      </dsp:nvSpPr>
      <dsp:spPr>
        <a:xfrm>
          <a:off x="1339618" y="2288"/>
          <a:ext cx="5022948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Elite performers achieve lead time for changes under one hour (on‑demand deploys).</a:t>
          </a:r>
        </a:p>
      </dsp:txBody>
      <dsp:txXfrm>
        <a:off x="1339618" y="2288"/>
        <a:ext cx="5022948" cy="1159843"/>
      </dsp:txXfrm>
    </dsp:sp>
    <dsp:sp modelId="{AFAD412A-B21A-4737-BA4E-6DB48BD04598}">
      <dsp:nvSpPr>
        <dsp:cNvPr id="0" name=""/>
        <dsp:cNvSpPr/>
      </dsp:nvSpPr>
      <dsp:spPr>
        <a:xfrm>
          <a:off x="0" y="1452092"/>
          <a:ext cx="6362567" cy="11598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EF68B-7AEA-458B-A693-92D035DE2A34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F7E17-0EB1-4380-AD5B-03CD9D7C5401}">
      <dsp:nvSpPr>
        <dsp:cNvPr id="0" name=""/>
        <dsp:cNvSpPr/>
      </dsp:nvSpPr>
      <dsp:spPr>
        <a:xfrm>
          <a:off x="1339618" y="1452092"/>
          <a:ext cx="5022948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Enablers: trunk‑based development, CI/CD, automated testing, small batches, platform engineering.</a:t>
          </a:r>
        </a:p>
      </dsp:txBody>
      <dsp:txXfrm>
        <a:off x="1339618" y="1452092"/>
        <a:ext cx="5022948" cy="1159843"/>
      </dsp:txXfrm>
    </dsp:sp>
    <dsp:sp modelId="{8B26A573-8E8A-4593-80BA-2FFCA3402813}">
      <dsp:nvSpPr>
        <dsp:cNvPr id="0" name=""/>
        <dsp:cNvSpPr/>
      </dsp:nvSpPr>
      <dsp:spPr>
        <a:xfrm>
          <a:off x="0" y="2901896"/>
          <a:ext cx="6362567" cy="1159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3F67E-CE11-43B2-B84E-2DB0B0E04718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1335D-6386-40B7-97C5-5A0C7CA9FFAF}">
      <dsp:nvSpPr>
        <dsp:cNvPr id="0" name=""/>
        <dsp:cNvSpPr/>
      </dsp:nvSpPr>
      <dsp:spPr>
        <a:xfrm>
          <a:off x="1339618" y="2901896"/>
          <a:ext cx="5022948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Benefits: faster feedback, safer releases, higher organizational performance.</a:t>
          </a:r>
        </a:p>
      </dsp:txBody>
      <dsp:txXfrm>
        <a:off x="1339618" y="2901896"/>
        <a:ext cx="5022948" cy="1159843"/>
      </dsp:txXfrm>
    </dsp:sp>
    <dsp:sp modelId="{7BCEE3B9-B9CD-49A6-BBFD-AA302F309B41}">
      <dsp:nvSpPr>
        <dsp:cNvPr id="0" name=""/>
        <dsp:cNvSpPr/>
      </dsp:nvSpPr>
      <dsp:spPr>
        <a:xfrm>
          <a:off x="0" y="4351700"/>
          <a:ext cx="6362567" cy="1159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D7014-75D1-4A5F-B35A-120CCAECBD45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27CBF-93D5-4B53-8FE0-0448D3E30123}">
      <dsp:nvSpPr>
        <dsp:cNvPr id="0" name=""/>
        <dsp:cNvSpPr/>
      </dsp:nvSpPr>
      <dsp:spPr>
        <a:xfrm>
          <a:off x="1339618" y="4351700"/>
          <a:ext cx="5022948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Sources: DORA Accelerate reports (2018–2024).</a:t>
          </a:r>
        </a:p>
      </dsp:txBody>
      <dsp:txXfrm>
        <a:off x="1339618" y="4351700"/>
        <a:ext cx="5022948" cy="11598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F7AEF-92A1-4C55-A80E-1D13EBE9FD7A}">
      <dsp:nvSpPr>
        <dsp:cNvPr id="0" name=""/>
        <dsp:cNvSpPr/>
      </dsp:nvSpPr>
      <dsp:spPr>
        <a:xfrm>
          <a:off x="3079" y="465275"/>
          <a:ext cx="2443419" cy="342078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498" tIns="330200" rIns="19049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Map the value stream; identify wait states and reduce handoffs.</a:t>
          </a:r>
        </a:p>
      </dsp:txBody>
      <dsp:txXfrm>
        <a:off x="3079" y="1765174"/>
        <a:ext cx="2443419" cy="2052472"/>
      </dsp:txXfrm>
    </dsp:sp>
    <dsp:sp modelId="{5A169AA2-748F-4915-B3F4-2FD737C1984F}">
      <dsp:nvSpPr>
        <dsp:cNvPr id="0" name=""/>
        <dsp:cNvSpPr/>
      </dsp:nvSpPr>
      <dsp:spPr>
        <a:xfrm>
          <a:off x="711671" y="807354"/>
          <a:ext cx="1026236" cy="1026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09" tIns="12700" rIns="8000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1960" y="957643"/>
        <a:ext cx="725658" cy="725658"/>
      </dsp:txXfrm>
    </dsp:sp>
    <dsp:sp modelId="{3ED0BC6E-5E3F-40D4-B039-803A76A2EC6F}">
      <dsp:nvSpPr>
        <dsp:cNvPr id="0" name=""/>
        <dsp:cNvSpPr/>
      </dsp:nvSpPr>
      <dsp:spPr>
        <a:xfrm>
          <a:off x="3079" y="3885990"/>
          <a:ext cx="2443419" cy="72"/>
        </a:xfrm>
        <a:prstGeom prst="rect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 w="25400" cap="flat" cmpd="sng" algn="ctr">
          <a:solidFill>
            <a:schemeClr val="accent5">
              <a:hueOff val="-1419125"/>
              <a:satOff val="5687"/>
              <a:lumOff val="12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C5DDE-14AC-4218-879E-E7ABE2A53E39}">
      <dsp:nvSpPr>
        <dsp:cNvPr id="0" name=""/>
        <dsp:cNvSpPr/>
      </dsp:nvSpPr>
      <dsp:spPr>
        <a:xfrm>
          <a:off x="2690840" y="465275"/>
          <a:ext cx="2443419" cy="3420786"/>
        </a:xfrm>
        <a:prstGeom prst="rect">
          <a:avLst/>
        </a:prstGeom>
        <a:solidFill>
          <a:schemeClr val="accent5">
            <a:tint val="40000"/>
            <a:alpha val="90000"/>
            <a:hueOff val="-3580161"/>
            <a:satOff val="16084"/>
            <a:lumOff val="110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580161"/>
              <a:satOff val="16084"/>
              <a:lumOff val="11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498" tIns="330200" rIns="19049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Adopt continuous integration, fast builds, and automated test suites.</a:t>
          </a:r>
        </a:p>
      </dsp:txBody>
      <dsp:txXfrm>
        <a:off x="2690840" y="1765174"/>
        <a:ext cx="2443419" cy="2052472"/>
      </dsp:txXfrm>
    </dsp:sp>
    <dsp:sp modelId="{C897E638-C1AB-4F3A-BA69-CFCBCF95F4F8}">
      <dsp:nvSpPr>
        <dsp:cNvPr id="0" name=""/>
        <dsp:cNvSpPr/>
      </dsp:nvSpPr>
      <dsp:spPr>
        <a:xfrm>
          <a:off x="3399432" y="807354"/>
          <a:ext cx="1026236" cy="1026236"/>
        </a:xfrm>
        <a:prstGeom prst="ellipse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 w="25400" cap="flat" cmpd="sng" algn="ctr">
          <a:solidFill>
            <a:schemeClr val="accent5">
              <a:hueOff val="-2838251"/>
              <a:satOff val="11375"/>
              <a:lumOff val="24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09" tIns="12700" rIns="8000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49721" y="957643"/>
        <a:ext cx="725658" cy="725658"/>
      </dsp:txXfrm>
    </dsp:sp>
    <dsp:sp modelId="{53D67F78-98E6-41FD-8793-75CC07F14EE7}">
      <dsp:nvSpPr>
        <dsp:cNvPr id="0" name=""/>
        <dsp:cNvSpPr/>
      </dsp:nvSpPr>
      <dsp:spPr>
        <a:xfrm>
          <a:off x="2690840" y="3885990"/>
          <a:ext cx="2443419" cy="72"/>
        </a:xfrm>
        <a:prstGeom prst="rect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 w="25400" cap="flat" cmpd="sng" algn="ctr">
          <a:solidFill>
            <a:schemeClr val="accent5">
              <a:hueOff val="-4257376"/>
              <a:satOff val="17062"/>
              <a:lumOff val="36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7FFDB-0459-48C2-9430-0741D869ED8D}">
      <dsp:nvSpPr>
        <dsp:cNvPr id="0" name=""/>
        <dsp:cNvSpPr/>
      </dsp:nvSpPr>
      <dsp:spPr>
        <a:xfrm>
          <a:off x="5378601" y="465275"/>
          <a:ext cx="2443419" cy="3420786"/>
        </a:xfrm>
        <a:prstGeom prst="rect">
          <a:avLst/>
        </a:prstGeom>
        <a:solidFill>
          <a:schemeClr val="accent5">
            <a:tint val="40000"/>
            <a:alpha val="90000"/>
            <a:hueOff val="-7160321"/>
            <a:satOff val="32169"/>
            <a:lumOff val="221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7160321"/>
              <a:satOff val="32169"/>
              <a:lumOff val="22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498" tIns="330200" rIns="19049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Decouple deploy from release; use feature flags and progressive delivery.</a:t>
          </a:r>
        </a:p>
      </dsp:txBody>
      <dsp:txXfrm>
        <a:off x="5378601" y="1765174"/>
        <a:ext cx="2443419" cy="2052472"/>
      </dsp:txXfrm>
    </dsp:sp>
    <dsp:sp modelId="{195F17A8-647D-4BFA-9B5C-D8114A104789}">
      <dsp:nvSpPr>
        <dsp:cNvPr id="0" name=""/>
        <dsp:cNvSpPr/>
      </dsp:nvSpPr>
      <dsp:spPr>
        <a:xfrm>
          <a:off x="6087193" y="807354"/>
          <a:ext cx="1026236" cy="1026236"/>
        </a:xfrm>
        <a:prstGeom prst="ellipse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 w="25400" cap="flat" cmpd="sng" algn="ctr">
          <a:solidFill>
            <a:schemeClr val="accent5">
              <a:hueOff val="-5676501"/>
              <a:satOff val="22749"/>
              <a:lumOff val="49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09" tIns="12700" rIns="8000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7482" y="957643"/>
        <a:ext cx="725658" cy="725658"/>
      </dsp:txXfrm>
    </dsp:sp>
    <dsp:sp modelId="{535B88EA-5FE3-4B7C-B6FE-F96793D18CA3}">
      <dsp:nvSpPr>
        <dsp:cNvPr id="0" name=""/>
        <dsp:cNvSpPr/>
      </dsp:nvSpPr>
      <dsp:spPr>
        <a:xfrm>
          <a:off x="5378601" y="3885990"/>
          <a:ext cx="2443419" cy="72"/>
        </a:xfrm>
        <a:prstGeom prst="rect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 w="25400" cap="flat" cmpd="sng" algn="ctr">
          <a:solidFill>
            <a:schemeClr val="accent5">
              <a:hueOff val="-7095626"/>
              <a:satOff val="28436"/>
              <a:lumOff val="61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C761C-0A60-425F-AD45-FC3A722B1152}">
      <dsp:nvSpPr>
        <dsp:cNvPr id="0" name=""/>
        <dsp:cNvSpPr/>
      </dsp:nvSpPr>
      <dsp:spPr>
        <a:xfrm>
          <a:off x="8066362" y="465275"/>
          <a:ext cx="2443419" cy="3420786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498" tIns="330200" rIns="19049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Invest in developer platforms to remove toil (self‑service environments, pipelines).</a:t>
          </a:r>
        </a:p>
      </dsp:txBody>
      <dsp:txXfrm>
        <a:off x="8066362" y="1765174"/>
        <a:ext cx="2443419" cy="2052472"/>
      </dsp:txXfrm>
    </dsp:sp>
    <dsp:sp modelId="{0918C98D-65AA-4D91-9F77-F2643D402AAD}">
      <dsp:nvSpPr>
        <dsp:cNvPr id="0" name=""/>
        <dsp:cNvSpPr/>
      </dsp:nvSpPr>
      <dsp:spPr>
        <a:xfrm>
          <a:off x="8774954" y="807354"/>
          <a:ext cx="1026236" cy="1026236"/>
        </a:xfrm>
        <a:prstGeom prst="ellipse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 w="25400" cap="flat" cmpd="sng" algn="ctr">
          <a:solidFill>
            <a:schemeClr val="accent5">
              <a:hueOff val="-8514751"/>
              <a:satOff val="34124"/>
              <a:lumOff val="73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09" tIns="12700" rIns="8000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5243" y="957643"/>
        <a:ext cx="725658" cy="725658"/>
      </dsp:txXfrm>
    </dsp:sp>
    <dsp:sp modelId="{1642196F-CB35-4436-A9C0-0433140C7625}">
      <dsp:nvSpPr>
        <dsp:cNvPr id="0" name=""/>
        <dsp:cNvSpPr/>
      </dsp:nvSpPr>
      <dsp:spPr>
        <a:xfrm>
          <a:off x="8066362" y="3885990"/>
          <a:ext cx="2443419" cy="72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A0C72-0AD7-4A5A-B08E-399ED1810FE4}">
      <dsp:nvSpPr>
        <dsp:cNvPr id="0" name=""/>
        <dsp:cNvSpPr/>
      </dsp:nvSpPr>
      <dsp:spPr>
        <a:xfrm>
          <a:off x="0" y="1268970"/>
          <a:ext cx="2082842" cy="291597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387" tIns="330200" rIns="162387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Lead Time for Changes • Deployment Frequency • Change Failure Rate • Time to Restore Service.</a:t>
          </a:r>
        </a:p>
      </dsp:txBody>
      <dsp:txXfrm>
        <a:off x="0" y="2377042"/>
        <a:ext cx="2082842" cy="1749587"/>
      </dsp:txXfrm>
    </dsp:sp>
    <dsp:sp modelId="{C5B129BA-3E57-4DEE-AC59-FEA6A43BBDAA}">
      <dsp:nvSpPr>
        <dsp:cNvPr id="0" name=""/>
        <dsp:cNvSpPr/>
      </dsp:nvSpPr>
      <dsp:spPr>
        <a:xfrm>
          <a:off x="604024" y="1560568"/>
          <a:ext cx="874793" cy="87479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02" tIns="12700" rIns="68202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1</a:t>
          </a:r>
        </a:p>
      </dsp:txBody>
      <dsp:txXfrm>
        <a:off x="732134" y="1688678"/>
        <a:ext cx="618573" cy="618573"/>
      </dsp:txXfrm>
    </dsp:sp>
    <dsp:sp modelId="{5C73D4BC-8611-4D46-A77F-2994A1FAFB83}">
      <dsp:nvSpPr>
        <dsp:cNvPr id="0" name=""/>
        <dsp:cNvSpPr/>
      </dsp:nvSpPr>
      <dsp:spPr>
        <a:xfrm>
          <a:off x="0" y="4184877"/>
          <a:ext cx="2082842" cy="72"/>
        </a:xfrm>
        <a:prstGeom prst="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FBF4E1-0807-45CB-B8F6-4E9E48A2E4E2}">
      <dsp:nvSpPr>
        <dsp:cNvPr id="0" name=""/>
        <dsp:cNvSpPr/>
      </dsp:nvSpPr>
      <dsp:spPr>
        <a:xfrm>
          <a:off x="2291127" y="1268970"/>
          <a:ext cx="2082842" cy="2915979"/>
        </a:xfrm>
        <a:prstGeom prst="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387" tIns="330200" rIns="162387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these to reveal constraints, track experiments, and guide continuous improvement.</a:t>
          </a:r>
        </a:p>
      </dsp:txBody>
      <dsp:txXfrm>
        <a:off x="2291127" y="2377042"/>
        <a:ext cx="2082842" cy="1749587"/>
      </dsp:txXfrm>
    </dsp:sp>
    <dsp:sp modelId="{EAC6F000-198A-46AB-954A-E10E744DF944}">
      <dsp:nvSpPr>
        <dsp:cNvPr id="0" name=""/>
        <dsp:cNvSpPr/>
      </dsp:nvSpPr>
      <dsp:spPr>
        <a:xfrm>
          <a:off x="2895151" y="1560568"/>
          <a:ext cx="874793" cy="874793"/>
        </a:xfrm>
        <a:prstGeom prst="ellipse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02" tIns="12700" rIns="68202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2</a:t>
          </a:r>
        </a:p>
      </dsp:txBody>
      <dsp:txXfrm>
        <a:off x="3023261" y="1688678"/>
        <a:ext cx="618573" cy="618573"/>
      </dsp:txXfrm>
    </dsp:sp>
    <dsp:sp modelId="{044813BC-B86D-4CFE-B96F-0C3AC1F540E7}">
      <dsp:nvSpPr>
        <dsp:cNvPr id="0" name=""/>
        <dsp:cNvSpPr/>
      </dsp:nvSpPr>
      <dsp:spPr>
        <a:xfrm>
          <a:off x="2291127" y="4184877"/>
          <a:ext cx="2082842" cy="72"/>
        </a:xfrm>
        <a:prstGeom prst="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335830-044A-4D0E-B349-CA40655DE811}">
      <dsp:nvSpPr>
        <dsp:cNvPr id="0" name=""/>
        <dsp:cNvSpPr/>
      </dsp:nvSpPr>
      <dsp:spPr>
        <a:xfrm>
          <a:off x="4582254" y="1268970"/>
          <a:ext cx="2082842" cy="2915979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387" tIns="330200" rIns="162387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Combine with flow metrics (WIP, flow efficiency) for a complete picture.</a:t>
          </a:r>
        </a:p>
      </dsp:txBody>
      <dsp:txXfrm>
        <a:off x="4582254" y="2377042"/>
        <a:ext cx="2082842" cy="1749587"/>
      </dsp:txXfrm>
    </dsp:sp>
    <dsp:sp modelId="{F6629E8C-FB1E-412E-BE3B-D0B2CE61FFCC}">
      <dsp:nvSpPr>
        <dsp:cNvPr id="0" name=""/>
        <dsp:cNvSpPr/>
      </dsp:nvSpPr>
      <dsp:spPr>
        <a:xfrm>
          <a:off x="5186278" y="1560568"/>
          <a:ext cx="874793" cy="874793"/>
        </a:xfrm>
        <a:prstGeom prst="ellipse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02" tIns="12700" rIns="68202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3</a:t>
          </a:r>
        </a:p>
      </dsp:txBody>
      <dsp:txXfrm>
        <a:off x="5314388" y="1688678"/>
        <a:ext cx="618573" cy="618573"/>
      </dsp:txXfrm>
    </dsp:sp>
    <dsp:sp modelId="{A31AEF31-38EE-4EF8-9BED-8E978766429F}">
      <dsp:nvSpPr>
        <dsp:cNvPr id="0" name=""/>
        <dsp:cNvSpPr/>
      </dsp:nvSpPr>
      <dsp:spPr>
        <a:xfrm>
          <a:off x="4582254" y="4184877"/>
          <a:ext cx="2082842" cy="72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6EA0-53A9-4394-ABC0-080F9008E874}">
      <dsp:nvSpPr>
        <dsp:cNvPr id="0" name=""/>
        <dsp:cNvSpPr/>
      </dsp:nvSpPr>
      <dsp:spPr>
        <a:xfrm>
          <a:off x="0" y="2663"/>
          <a:ext cx="666509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FFAA31-CB92-4DD6-B9DB-BE3A261E3307}">
      <dsp:nvSpPr>
        <dsp:cNvPr id="0" name=""/>
        <dsp:cNvSpPr/>
      </dsp:nvSpPr>
      <dsp:spPr>
        <a:xfrm>
          <a:off x="0" y="2663"/>
          <a:ext cx="6665097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Revolution. (2024). Cycle Time vs. Lead Time: A Comprehensive Guide. https://itrevolution.com/articles/cycle-time-vs-lead-time/</a:t>
          </a:r>
        </a:p>
      </dsp:txBody>
      <dsp:txXfrm>
        <a:off x="0" y="2663"/>
        <a:ext cx="6665097" cy="908098"/>
      </dsp:txXfrm>
    </dsp:sp>
    <dsp:sp modelId="{23611D3C-3D76-48D6-B0E5-17B31F881F13}">
      <dsp:nvSpPr>
        <dsp:cNvPr id="0" name=""/>
        <dsp:cNvSpPr/>
      </dsp:nvSpPr>
      <dsp:spPr>
        <a:xfrm>
          <a:off x="0" y="910762"/>
          <a:ext cx="666509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86E0BF-781C-420B-96E1-9DA25E23455C}">
      <dsp:nvSpPr>
        <dsp:cNvPr id="0" name=""/>
        <dsp:cNvSpPr/>
      </dsp:nvSpPr>
      <dsp:spPr>
        <a:xfrm>
          <a:off x="0" y="910762"/>
          <a:ext cx="6665097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Revolution. (n.d.). The DevOps Handbook (excerpt). https://images.itrevolution.com/documents/DevOps_Handbook_Intro_Part1_Part2.pdf</a:t>
          </a:r>
        </a:p>
      </dsp:txBody>
      <dsp:txXfrm>
        <a:off x="0" y="910762"/>
        <a:ext cx="6665097" cy="908098"/>
      </dsp:txXfrm>
    </dsp:sp>
    <dsp:sp modelId="{7698874A-54A3-47BC-B68F-D8D38D3C243B}">
      <dsp:nvSpPr>
        <dsp:cNvPr id="0" name=""/>
        <dsp:cNvSpPr/>
      </dsp:nvSpPr>
      <dsp:spPr>
        <a:xfrm>
          <a:off x="0" y="1818861"/>
          <a:ext cx="666509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4444E1-452F-4A94-BCD5-3C90B62A1F41}">
      <dsp:nvSpPr>
        <dsp:cNvPr id="0" name=""/>
        <dsp:cNvSpPr/>
      </dsp:nvSpPr>
      <dsp:spPr>
        <a:xfrm>
          <a:off x="0" y="1818861"/>
          <a:ext cx="6665097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DORA. (2018). Accelerate: State of DevOps Report. https://dora.dev/research/2018/dora-report/2018-dora-accelerate-state-of-devops-report.pdf</a:t>
          </a:r>
        </a:p>
      </dsp:txBody>
      <dsp:txXfrm>
        <a:off x="0" y="1818861"/>
        <a:ext cx="6665097" cy="908098"/>
      </dsp:txXfrm>
    </dsp:sp>
    <dsp:sp modelId="{EA3C5690-91F5-48D4-ABE5-3C52F0BBC9E4}">
      <dsp:nvSpPr>
        <dsp:cNvPr id="0" name=""/>
        <dsp:cNvSpPr/>
      </dsp:nvSpPr>
      <dsp:spPr>
        <a:xfrm>
          <a:off x="0" y="2726960"/>
          <a:ext cx="666509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8A39C8-BBCB-466B-8F09-C30254D6A773}">
      <dsp:nvSpPr>
        <dsp:cNvPr id="0" name=""/>
        <dsp:cNvSpPr/>
      </dsp:nvSpPr>
      <dsp:spPr>
        <a:xfrm>
          <a:off x="0" y="2726960"/>
          <a:ext cx="6665097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DORA. (2024). Accelerate State of DevOps Report. https://dora.dev/research/2024/dora-report/</a:t>
          </a:r>
        </a:p>
      </dsp:txBody>
      <dsp:txXfrm>
        <a:off x="0" y="2726960"/>
        <a:ext cx="6665097" cy="908098"/>
      </dsp:txXfrm>
    </dsp:sp>
    <dsp:sp modelId="{8B403273-ED15-4C87-82BC-AFD960AB99B9}">
      <dsp:nvSpPr>
        <dsp:cNvPr id="0" name=""/>
        <dsp:cNvSpPr/>
      </dsp:nvSpPr>
      <dsp:spPr>
        <a:xfrm>
          <a:off x="0" y="3635058"/>
          <a:ext cx="6665097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76C16D-F7F8-44F4-9814-ED57F8AF0752}">
      <dsp:nvSpPr>
        <dsp:cNvPr id="0" name=""/>
        <dsp:cNvSpPr/>
      </dsp:nvSpPr>
      <dsp:spPr>
        <a:xfrm>
          <a:off x="0" y="3635058"/>
          <a:ext cx="6665097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SixSigma.us. (2024, Aug 5). Takt Time vs. Cycle Time vs. Lead Time. https://www.6sigma.us/six-sigma-in-focus/takt-time-vs-cycle-time-vs-lead-time/</a:t>
          </a:r>
        </a:p>
      </dsp:txBody>
      <dsp:txXfrm>
        <a:off x="0" y="3635058"/>
        <a:ext cx="6665097" cy="908098"/>
      </dsp:txXfrm>
    </dsp:sp>
    <dsp:sp modelId="{C5ABDBAB-F131-4186-A351-5CCEFB1D9C14}">
      <dsp:nvSpPr>
        <dsp:cNvPr id="0" name=""/>
        <dsp:cNvSpPr/>
      </dsp:nvSpPr>
      <dsp:spPr>
        <a:xfrm>
          <a:off x="0" y="4543157"/>
          <a:ext cx="666509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3A872E-77FD-428B-B468-6D0F9E0FBAFB}">
      <dsp:nvSpPr>
        <dsp:cNvPr id="0" name=""/>
        <dsp:cNvSpPr/>
      </dsp:nvSpPr>
      <dsp:spPr>
        <a:xfrm>
          <a:off x="0" y="4543157"/>
          <a:ext cx="6665097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Agile‑Academy. (n.d.). Lead Time vs. Cycle Time. https://www.agile-academy.com/en/agile-dictionary/lead-time-vs-cycle-time/</a:t>
          </a:r>
        </a:p>
      </dsp:txBody>
      <dsp:txXfrm>
        <a:off x="0" y="4543157"/>
        <a:ext cx="6665097" cy="908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EFEE3AEB-11DD-AFC6-5F64-4469DF3789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8"/>
          <a:stretch>
            <a:fillRect/>
          </a:stretch>
        </p:blipFill>
        <p:spPr>
          <a:xfrm>
            <a:off x="-3046" y="10"/>
            <a:ext cx="1218882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88824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325550"/>
            <a:ext cx="1005578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100">
                <a:solidFill>
                  <a:srgbClr val="FFFFFF"/>
                </a:solidFill>
              </a:rPr>
              <a:t>The Technology Value Stream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072043"/>
            <a:ext cx="10055781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Lead Time vs. Processing Time Months-to-Minutes Deployments DevOps Outcomes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12188824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6740" y="0"/>
            <a:ext cx="4062085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6190" y="-5306190"/>
            <a:ext cx="1576446" cy="12188827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39" y="348865"/>
            <a:ext cx="10041408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the Technology Value Stream?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61A339-93E6-7A62-DADE-451947831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849838"/>
              </p:ext>
            </p:extLst>
          </p:nvPr>
        </p:nvGraphicFramePr>
        <p:xfrm>
          <a:off x="643888" y="2112579"/>
          <a:ext cx="10924983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B1ABD8-8F0C-2C5C-A901-F4F95D0D0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12188824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6740" y="0"/>
            <a:ext cx="4062085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6190" y="-5306190"/>
            <a:ext cx="1576446" cy="12188827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092F7-FD3E-9EFA-FE0A-1D998B3C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39" y="348865"/>
            <a:ext cx="10041408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Flow Through the Technology Value Stream</a:t>
            </a:r>
          </a:p>
        </p:txBody>
      </p:sp>
      <p:sp>
        <p:nvSpPr>
          <p:cNvPr id="6" name="Rounded Rectangle 4"/>
          <p:cNvSpPr/>
          <p:nvPr/>
        </p:nvSpPr>
        <p:spPr>
          <a:xfrm>
            <a:off x="855028" y="2544588"/>
            <a:ext cx="1463040" cy="82296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/>
            </a:pPr>
            <a:r>
              <a:t>Plan</a:t>
            </a:r>
          </a:p>
        </p:txBody>
      </p:sp>
      <p:sp>
        <p:nvSpPr>
          <p:cNvPr id="8" name="Right Arrow 5"/>
          <p:cNvSpPr/>
          <p:nvPr/>
        </p:nvSpPr>
        <p:spPr>
          <a:xfrm>
            <a:off x="2318068" y="2887488"/>
            <a:ext cx="32004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6"/>
          <p:cNvSpPr/>
          <p:nvPr/>
        </p:nvSpPr>
        <p:spPr>
          <a:xfrm>
            <a:off x="2638108" y="2544588"/>
            <a:ext cx="1463040" cy="82296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/>
            </a:pPr>
            <a:r>
              <a:t>Code</a:t>
            </a:r>
          </a:p>
        </p:txBody>
      </p:sp>
      <p:sp>
        <p:nvSpPr>
          <p:cNvPr id="28" name="Right Arrow 7"/>
          <p:cNvSpPr/>
          <p:nvPr/>
        </p:nvSpPr>
        <p:spPr>
          <a:xfrm>
            <a:off x="4101148" y="2887488"/>
            <a:ext cx="32004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8"/>
          <p:cNvSpPr/>
          <p:nvPr/>
        </p:nvSpPr>
        <p:spPr>
          <a:xfrm>
            <a:off x="4421188" y="2544588"/>
            <a:ext cx="1463040" cy="82296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/>
            </a:pPr>
            <a:r>
              <a:t>Build</a:t>
            </a:r>
          </a:p>
        </p:txBody>
      </p:sp>
      <p:sp>
        <p:nvSpPr>
          <p:cNvPr id="36" name="Right Arrow 9"/>
          <p:cNvSpPr/>
          <p:nvPr/>
        </p:nvSpPr>
        <p:spPr>
          <a:xfrm>
            <a:off x="5884228" y="2887488"/>
            <a:ext cx="32004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Rounded Rectangle 10"/>
          <p:cNvSpPr/>
          <p:nvPr/>
        </p:nvSpPr>
        <p:spPr>
          <a:xfrm>
            <a:off x="6204268" y="2544588"/>
            <a:ext cx="1463040" cy="82296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/>
            </a:pPr>
            <a:r>
              <a:rPr dirty="0"/>
              <a:t>Test</a:t>
            </a:r>
          </a:p>
        </p:txBody>
      </p:sp>
      <p:sp>
        <p:nvSpPr>
          <p:cNvPr id="44" name="Right Arrow 11"/>
          <p:cNvSpPr/>
          <p:nvPr/>
        </p:nvSpPr>
        <p:spPr>
          <a:xfrm>
            <a:off x="7667308" y="2887488"/>
            <a:ext cx="32004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Rounded Rectangle 12"/>
          <p:cNvSpPr/>
          <p:nvPr/>
        </p:nvSpPr>
        <p:spPr>
          <a:xfrm>
            <a:off x="8001000" y="2544588"/>
            <a:ext cx="1463040" cy="82296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/>
            </a:pPr>
            <a:r>
              <a:t>Release</a:t>
            </a:r>
          </a:p>
        </p:txBody>
      </p:sp>
      <p:sp>
        <p:nvSpPr>
          <p:cNvPr id="48" name="Right Arrow 13"/>
          <p:cNvSpPr/>
          <p:nvPr/>
        </p:nvSpPr>
        <p:spPr>
          <a:xfrm>
            <a:off x="9464040" y="2887488"/>
            <a:ext cx="32004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Rounded Rectangle 14"/>
          <p:cNvSpPr/>
          <p:nvPr/>
        </p:nvSpPr>
        <p:spPr>
          <a:xfrm>
            <a:off x="9784080" y="2544588"/>
            <a:ext cx="1463040" cy="82296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/>
            </a:pPr>
            <a:r>
              <a:t>Deploy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1520" y="5514913"/>
            <a:ext cx="10515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rPr dirty="0"/>
              <a:t>From idea to customer value — the Technology Value Stream</a:t>
            </a:r>
          </a:p>
        </p:txBody>
      </p:sp>
    </p:spTree>
    <p:extLst>
      <p:ext uri="{BB962C8B-B14F-4D97-AF65-F5344CB8AC3E}">
        <p14:creationId xmlns:p14="http://schemas.microsoft.com/office/powerpoint/2010/main" val="55581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0"/>
            <a:ext cx="12185778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278" y="774970"/>
            <a:ext cx="304800" cy="429656"/>
            <a:chOff x="215328" y="-46937"/>
            <a:chExt cx="304800" cy="27738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12045592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5064" y="1042698"/>
            <a:ext cx="2796461" cy="71106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6606" y="317578"/>
            <a:ext cx="548497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6094408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5030" y="5940559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771" y="495992"/>
            <a:ext cx="4194048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800"/>
              <a:t>Lead Time vs. Processing Time (Lean)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37BEE5-0A19-9AA1-2A59-3D40FEC17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905954"/>
              </p:ext>
            </p:extLst>
          </p:nvPr>
        </p:nvGraphicFramePr>
        <p:xfrm>
          <a:off x="4914666" y="866585"/>
          <a:ext cx="6252094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0"/>
            <a:ext cx="12185778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278" y="774970"/>
            <a:ext cx="304800" cy="429656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12045592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5064" y="1042698"/>
            <a:ext cx="2796461" cy="71106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6606" y="317578"/>
            <a:ext cx="548497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6094408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5030" y="5940559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771" y="495992"/>
            <a:ext cx="4194048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800"/>
              <a:t>Common Scenario: Lead Times of Months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8C0CFC-C2BD-CCEA-9D3D-102CF7740B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08478"/>
              </p:ext>
            </p:extLst>
          </p:nvPr>
        </p:nvGraphicFramePr>
        <p:xfrm>
          <a:off x="4914666" y="866585"/>
          <a:ext cx="6252094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17633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10225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630" y="1161288"/>
            <a:ext cx="3601797" cy="4526280"/>
          </a:xfrm>
        </p:spPr>
        <p:txBody>
          <a:bodyPr>
            <a:normAutofit/>
          </a:bodyPr>
          <a:lstStyle/>
          <a:p>
            <a:r>
              <a:rPr lang="en-US" sz="4000"/>
              <a:t>DevOps Ideal: Lead Times of Minutes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798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D38FE01C-BE38-A405-05EA-D2E9E7A63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439500"/>
              </p:ext>
            </p:extLst>
          </p:nvPr>
        </p:nvGraphicFramePr>
        <p:xfrm>
          <a:off x="5302138" y="676656"/>
          <a:ext cx="6362567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2959" y="457951"/>
            <a:ext cx="2987120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365125"/>
            <a:ext cx="10512862" cy="1325563"/>
          </a:xfrm>
        </p:spPr>
        <p:txBody>
          <a:bodyPr>
            <a:normAutofit/>
          </a:bodyPr>
          <a:lstStyle/>
          <a:p>
            <a:r>
              <a:rPr lang="en-US"/>
              <a:t>How Teams Shrink Lead Time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5DA81824-76DB-041E-2AEC-08922CC0B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513487"/>
              </p:ext>
            </p:extLst>
          </p:nvPr>
        </p:nvGraphicFramePr>
        <p:xfrm>
          <a:off x="837981" y="1825625"/>
          <a:ext cx="105128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10" y="1410608"/>
            <a:ext cx="6858000" cy="403678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11" y="1420745"/>
            <a:ext cx="6857999" cy="403678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397" y="3588611"/>
            <a:ext cx="2501979" cy="403678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606" y="969718"/>
            <a:ext cx="3899340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21" y="1410605"/>
            <a:ext cx="6858003" cy="403678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25" y="1683756"/>
            <a:ext cx="3114454" cy="2396359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</a:rPr>
              <a:t>Measure What Matters (DORA Metrics)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B5737E3-6D45-728F-BE3F-318CA3EA4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827558"/>
              </p:ext>
            </p:extLst>
          </p:nvPr>
        </p:nvGraphicFramePr>
        <p:xfrm>
          <a:off x="4903774" y="750440"/>
          <a:ext cx="6665097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10" y="1410608"/>
            <a:ext cx="6858000" cy="403678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11" y="1420745"/>
            <a:ext cx="6857999" cy="403678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397" y="3588611"/>
            <a:ext cx="2501979" cy="403678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606" y="969718"/>
            <a:ext cx="3899340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21" y="1410605"/>
            <a:ext cx="6858003" cy="403678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25" y="1683756"/>
            <a:ext cx="3114454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E596AC7-5A29-3BC0-773A-217AA6B22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870441"/>
              </p:ext>
            </p:extLst>
          </p:nvPr>
        </p:nvGraphicFramePr>
        <p:xfrm>
          <a:off x="4903774" y="750440"/>
          <a:ext cx="6665097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625</Words>
  <Application>Microsoft Office PowerPoint</Application>
  <PresentationFormat>Custom</PresentationFormat>
  <Paragraphs>53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The Technology Value Stream</vt:lpstr>
      <vt:lpstr>What is the Technology Value Stream?</vt:lpstr>
      <vt:lpstr>Flow Through the Technology Value Stream</vt:lpstr>
      <vt:lpstr>Lead Time vs. Processing Time (Lean)</vt:lpstr>
      <vt:lpstr>Common Scenario: Lead Times of Months</vt:lpstr>
      <vt:lpstr>DevOps Ideal: Lead Times of Minutes</vt:lpstr>
      <vt:lpstr>How Teams Shrink Lead Time</vt:lpstr>
      <vt:lpstr>Measure What Matters (DORA Metrics)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Jason Luttrell</dc:creator>
  <cp:keywords/>
  <dc:description>generated using python-pptx</dc:description>
  <cp:lastModifiedBy>Jason Luttrell</cp:lastModifiedBy>
  <cp:revision>2</cp:revision>
  <dcterms:created xsi:type="dcterms:W3CDTF">2013-01-27T09:14:16Z</dcterms:created>
  <dcterms:modified xsi:type="dcterms:W3CDTF">2025-09-22T03:04:44Z</dcterms:modified>
  <cp:category/>
</cp:coreProperties>
</file>